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136" d="100"/>
          <a:sy n="136" d="100"/>
        </p:scale>
        <p:origin x="261" y="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6B37E-476D-4A7A-9E51-8AF3A066DC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ABFFC7-C027-433D-BAE5-FFBAC361D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200446-30B3-4901-AE66-A3F9AFEE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7D3C-1529-42A4-9BD4-F9FEFA445C0D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55A65-505C-43B6-BBC5-72D9908DE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5D6280-6F97-4C26-8A3B-896ED6B56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16D14-1B1B-4BA0-AA11-327F7DA007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943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1D395-5E40-4EA7-878C-15CDA9379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9DCDCC-EA2A-4D64-B465-ACD0BAB443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DDF401-2AA5-4591-8942-F06D74934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7D3C-1529-42A4-9BD4-F9FEFA445C0D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0BECA-7D6F-408C-9244-AB51D98DD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686AF3-1FDF-42B2-82CE-7AE928453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16D14-1B1B-4BA0-AA11-327F7DA007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4669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288BBE-BAAD-45AC-9595-E086FE0D5A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F058DD-975D-4776-80A9-9BF2CAF4BD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905780-01C0-4B5E-96AB-65A9DB798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7D3C-1529-42A4-9BD4-F9FEFA445C0D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1A0E4F-618E-4EAC-8563-8E94CB36D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E22709-AEF6-4967-9918-730C53AF8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16D14-1B1B-4BA0-AA11-327F7DA007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873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37CC8-9B11-43F9-9F4F-F6509496D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3E4CBF-3C64-4BF5-9078-59203E6ED0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3B1B8-5B9E-45E5-9508-5DDCBB234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7D3C-1529-42A4-9BD4-F9FEFA445C0D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AFF7E9-3349-424C-A0CC-DB2AEA3EB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A26E9A-C593-4D70-9D8B-1B6AE1FA0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16D14-1B1B-4BA0-AA11-327F7DA007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1614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F25EF-3C9E-4D68-BD3A-8654E0E9F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D22E1C-BEB6-485D-AA1E-BB23E4BB80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69DD20-D391-4553-8337-59EBD113A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7D3C-1529-42A4-9BD4-F9FEFA445C0D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C00571-6862-46E2-99F4-3CD8E7773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9ACF00-E821-4B83-99FE-3B0021EC0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16D14-1B1B-4BA0-AA11-327F7DA007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0728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F696E-FC2A-4A91-B45D-B37FD919A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3E550-D5E3-42EA-A263-EDACFFC654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30E9F8-0CC6-4B15-BFCB-1C3995ACF1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DED8E7-8570-4569-BF46-B08B4B1D3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7D3C-1529-42A4-9BD4-F9FEFA445C0D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3D138C-E89D-41F9-B3E0-C539DED3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F3A218-2BE5-4536-B9DC-9E49A19BD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16D14-1B1B-4BA0-AA11-327F7DA007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2771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E22DC-A252-4732-8B0F-38A05C985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8C73DC-C274-42FB-80D3-0F8997C511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5BBB12-D9BD-4DBB-BB78-828A984DB8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755FC0-9228-43AD-BED4-EE1D58EA8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630F7B-B527-489B-BE9F-F14F4F96CA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DAB996-BE09-44E1-ADA0-FD3A1C415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7D3C-1529-42A4-9BD4-F9FEFA445C0D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4D9EAE-683B-4CFD-8241-F3745684A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DA2E15-8F2D-47E1-80F6-C22E48CD3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16D14-1B1B-4BA0-AA11-327F7DA007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9760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E5EB6-7726-4203-9846-783567EB2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2286A-F7B7-4A58-82DA-CA5C79C91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7D3C-1529-42A4-9BD4-F9FEFA445C0D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ADDC19-7D62-416B-B895-7755C44D1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0433EF-9194-4DAA-8350-222A6F56A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16D14-1B1B-4BA0-AA11-327F7DA007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1211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C1E07E-11CB-4C7F-A2FC-461611B8B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7D3C-1529-42A4-9BD4-F9FEFA445C0D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7F93C4-41AD-4FAE-99FE-6538F4126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BFD73A-4647-4823-BCB3-107B04F95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16D14-1B1B-4BA0-AA11-327F7DA007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6553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163A8-FF24-4BA6-8D6A-248FED798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5B2B9-4FA2-47C9-9D0E-E0A06CF9A3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494101-583D-4F99-8DA3-C7CE34D65C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EED421-ACD4-483A-A48A-64BE93F3F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7D3C-1529-42A4-9BD4-F9FEFA445C0D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1480A9-2634-455F-8FA5-B77B696A4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AB1158-A021-427C-A74C-6460F451C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16D14-1B1B-4BA0-AA11-327F7DA007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0186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7187C-36D6-4EE1-9F65-20BEB8B7F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D5E4F8-0501-440B-8A62-9297A7E5EA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2C8F41-A64F-48EA-80D9-4723B16342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CF6A43-2243-4962-8A66-002871EF9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37D3C-1529-42A4-9BD4-F9FEFA445C0D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49D542-FF5F-41CA-AE66-4668AD066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FEFFAA-10E6-45C6-9709-836D32240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16D14-1B1B-4BA0-AA11-327F7DA007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7247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CC329D-E635-4702-A38E-46F131C2D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443CC6-275E-43D8-88E9-1D4D99DF21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4BB345-4C9E-42EB-B6D6-D570E874F3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37D3C-1529-42A4-9BD4-F9FEFA445C0D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D9776E-B57A-4D40-A9A1-398AE5D162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03774-04C8-43C0-B9EF-39A654E92B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16D14-1B1B-4BA0-AA11-327F7DA0078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4170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90ED6A-C5CE-44D3-809C-6A33DEBB7ED3}"/>
              </a:ext>
            </a:extLst>
          </p:cNvPr>
          <p:cNvSpPr/>
          <p:nvPr/>
        </p:nvSpPr>
        <p:spPr>
          <a:xfrm>
            <a:off x="2586789" y="1315453"/>
            <a:ext cx="5590673" cy="2386264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dash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B2572C-F72D-47D4-AFFA-C1EC31B866A7}"/>
              </a:ext>
            </a:extLst>
          </p:cNvPr>
          <p:cNvSpPr txBox="1"/>
          <p:nvPr/>
        </p:nvSpPr>
        <p:spPr>
          <a:xfrm>
            <a:off x="2506582" y="3713750"/>
            <a:ext cx="15431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vnet</a:t>
            </a:r>
            <a:r>
              <a:rPr lang="en-US" sz="1200" dirty="0"/>
              <a:t>-</a:t>
            </a:r>
            <a:r>
              <a:rPr lang="en-US" sz="1200" dirty="0" err="1"/>
              <a:t>terratest</a:t>
            </a:r>
            <a:r>
              <a:rPr lang="en-US" sz="1200" dirty="0"/>
              <a:t>-sample</a:t>
            </a:r>
            <a:endParaRPr lang="fr-FR" sz="1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187E32-62ED-4C80-BC64-E0FD2245E47C}"/>
              </a:ext>
            </a:extLst>
          </p:cNvPr>
          <p:cNvSpPr/>
          <p:nvPr/>
        </p:nvSpPr>
        <p:spPr>
          <a:xfrm>
            <a:off x="2681668" y="1618838"/>
            <a:ext cx="1994607" cy="19946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Azure Virtual Machine</a:t>
            </a:r>
            <a:endParaRPr lang="fr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A3C1CB-B491-4AC7-AED0-0E3321409FF8}"/>
              </a:ext>
            </a:extLst>
          </p:cNvPr>
          <p:cNvSpPr txBox="1"/>
          <p:nvPr/>
        </p:nvSpPr>
        <p:spPr>
          <a:xfrm>
            <a:off x="2586790" y="1346102"/>
            <a:ext cx="8467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vm-linux-1</a:t>
            </a:r>
            <a:endParaRPr lang="fr-FR" sz="12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7FAB974-7E32-4FB6-989D-FC7ED2D746A8}"/>
              </a:ext>
            </a:extLst>
          </p:cNvPr>
          <p:cNvSpPr/>
          <p:nvPr/>
        </p:nvSpPr>
        <p:spPr>
          <a:xfrm>
            <a:off x="6038205" y="1618838"/>
            <a:ext cx="1994607" cy="19946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Azure Virtual Machine</a:t>
            </a:r>
            <a:endParaRPr lang="fr-FR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1F65C06E-E5B8-42A6-B7F4-A10E1C27E456}"/>
              </a:ext>
            </a:extLst>
          </p:cNvPr>
          <p:cNvSpPr/>
          <p:nvPr/>
        </p:nvSpPr>
        <p:spPr>
          <a:xfrm>
            <a:off x="1728537" y="2442999"/>
            <a:ext cx="953131" cy="356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Public IP - SSH</a:t>
            </a:r>
            <a:endParaRPr lang="fr-FR" sz="800" dirty="0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FCDEF3C4-0176-40B3-8B4E-31BB4A53BBDE}"/>
              </a:ext>
            </a:extLst>
          </p:cNvPr>
          <p:cNvSpPr/>
          <p:nvPr/>
        </p:nvSpPr>
        <p:spPr>
          <a:xfrm>
            <a:off x="4670834" y="2442999"/>
            <a:ext cx="1361930" cy="356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ping</a:t>
            </a:r>
            <a:endParaRPr lang="fr-FR" sz="11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838BC5-EB18-4216-9147-6E2F91D63BAD}"/>
              </a:ext>
            </a:extLst>
          </p:cNvPr>
          <p:cNvSpPr txBox="1"/>
          <p:nvPr/>
        </p:nvSpPr>
        <p:spPr>
          <a:xfrm>
            <a:off x="6027322" y="1346102"/>
            <a:ext cx="8467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vm-linux-2</a:t>
            </a:r>
            <a:endParaRPr lang="fr-FR" sz="1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A6EFC1-346A-4932-96E4-DEC6A11F1FB8}"/>
              </a:ext>
            </a:extLst>
          </p:cNvPr>
          <p:cNvSpPr/>
          <p:nvPr/>
        </p:nvSpPr>
        <p:spPr>
          <a:xfrm>
            <a:off x="2446421" y="1163052"/>
            <a:ext cx="5883441" cy="3056021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6D5D7BA-004C-48BF-B7A1-AE0F1C6A112D}"/>
              </a:ext>
            </a:extLst>
          </p:cNvPr>
          <p:cNvSpPr txBox="1"/>
          <p:nvPr/>
        </p:nvSpPr>
        <p:spPr>
          <a:xfrm>
            <a:off x="2446421" y="4219073"/>
            <a:ext cx="13896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rg</a:t>
            </a:r>
            <a:r>
              <a:rPr lang="en-US" sz="1200" dirty="0"/>
              <a:t>-</a:t>
            </a:r>
            <a:r>
              <a:rPr lang="en-US" sz="1200" dirty="0" err="1"/>
              <a:t>terratest</a:t>
            </a:r>
            <a:r>
              <a:rPr lang="en-US" sz="1200" dirty="0"/>
              <a:t>-sample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5323165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15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Julien Corioland</dc:creator>
  <cp:lastModifiedBy>Julien Corioland</cp:lastModifiedBy>
  <cp:revision>3</cp:revision>
  <dcterms:created xsi:type="dcterms:W3CDTF">2020-06-16T09:37:28Z</dcterms:created>
  <dcterms:modified xsi:type="dcterms:W3CDTF">2020-06-17T07:42:20Z</dcterms:modified>
</cp:coreProperties>
</file>