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1"/>
  </p:notesMasterIdLst>
  <p:sldIdLst>
    <p:sldId id="1536" r:id="rId5"/>
    <p:sldId id="1727" r:id="rId6"/>
    <p:sldId id="1726" r:id="rId7"/>
    <p:sldId id="1543" r:id="rId8"/>
    <p:sldId id="1538" r:id="rId9"/>
    <p:sldId id="266" r:id="rId10"/>
    <p:sldId id="258" r:id="rId11"/>
    <p:sldId id="355" r:id="rId12"/>
    <p:sldId id="260" r:id="rId13"/>
    <p:sldId id="1544" r:id="rId14"/>
    <p:sldId id="1545" r:id="rId15"/>
    <p:sldId id="1546" r:id="rId16"/>
    <p:sldId id="1568" r:id="rId17"/>
    <p:sldId id="1547" r:id="rId18"/>
    <p:sldId id="1571" r:id="rId19"/>
    <p:sldId id="1552" r:id="rId20"/>
    <p:sldId id="1553" r:id="rId21"/>
    <p:sldId id="1550" r:id="rId22"/>
    <p:sldId id="1554" r:id="rId23"/>
    <p:sldId id="276" r:id="rId24"/>
    <p:sldId id="1555" r:id="rId25"/>
    <p:sldId id="1556" r:id="rId26"/>
    <p:sldId id="1574" r:id="rId27"/>
    <p:sldId id="1575" r:id="rId28"/>
    <p:sldId id="1577" r:id="rId29"/>
    <p:sldId id="1565" r:id="rId30"/>
    <p:sldId id="1619" r:id="rId31"/>
    <p:sldId id="1620" r:id="rId32"/>
    <p:sldId id="1621" r:id="rId33"/>
    <p:sldId id="1622" r:id="rId34"/>
    <p:sldId id="1579" r:id="rId35"/>
    <p:sldId id="1623" r:id="rId36"/>
    <p:sldId id="1624" r:id="rId37"/>
    <p:sldId id="1678" r:id="rId38"/>
    <p:sldId id="1625" r:id="rId39"/>
    <p:sldId id="1671" r:id="rId40"/>
    <p:sldId id="1672" r:id="rId41"/>
    <p:sldId id="1596" r:id="rId42"/>
    <p:sldId id="1628" r:id="rId43"/>
    <p:sldId id="1629" r:id="rId44"/>
    <p:sldId id="1673" r:id="rId45"/>
    <p:sldId id="1674" r:id="rId46"/>
    <p:sldId id="1680" r:id="rId47"/>
    <p:sldId id="1729" r:id="rId48"/>
    <p:sldId id="1581" r:id="rId49"/>
    <p:sldId id="1646" r:id="rId50"/>
    <p:sldId id="1649" r:id="rId51"/>
    <p:sldId id="1686" r:id="rId52"/>
    <p:sldId id="1684" r:id="rId53"/>
    <p:sldId id="1683" r:id="rId54"/>
    <p:sldId id="1685" r:id="rId55"/>
    <p:sldId id="1687" r:id="rId56"/>
    <p:sldId id="1688" r:id="rId57"/>
    <p:sldId id="1689" r:id="rId58"/>
    <p:sldId id="1690" r:id="rId59"/>
    <p:sldId id="1691" r:id="rId60"/>
    <p:sldId id="1692" r:id="rId61"/>
    <p:sldId id="1696" r:id="rId62"/>
    <p:sldId id="1730" r:id="rId63"/>
    <p:sldId id="1731" r:id="rId64"/>
    <p:sldId id="1693" r:id="rId65"/>
    <p:sldId id="1695" r:id="rId66"/>
    <p:sldId id="1698" r:id="rId67"/>
    <p:sldId id="1697" r:id="rId68"/>
    <p:sldId id="1728" r:id="rId69"/>
    <p:sldId id="1583" r:id="rId70"/>
    <p:sldId id="1653" r:id="rId71"/>
    <p:sldId id="1705" r:id="rId72"/>
    <p:sldId id="1706" r:id="rId73"/>
    <p:sldId id="1710" r:id="rId74"/>
    <p:sldId id="1712" r:id="rId75"/>
    <p:sldId id="1713" r:id="rId76"/>
    <p:sldId id="1714" r:id="rId77"/>
    <p:sldId id="1707" r:id="rId78"/>
    <p:sldId id="1708" r:id="rId79"/>
    <p:sldId id="1699" r:id="rId80"/>
    <p:sldId id="1701" r:id="rId81"/>
    <p:sldId id="1709" r:id="rId82"/>
    <p:sldId id="1702" r:id="rId83"/>
    <p:sldId id="1570" r:id="rId84"/>
    <p:sldId id="1659" r:id="rId85"/>
    <p:sldId id="1661" r:id="rId86"/>
    <p:sldId id="1662" r:id="rId87"/>
    <p:sldId id="1609" r:id="rId88"/>
    <p:sldId id="1715" r:id="rId89"/>
    <p:sldId id="1716" r:id="rId90"/>
    <p:sldId id="1724" r:id="rId91"/>
    <p:sldId id="1717" r:id="rId92"/>
    <p:sldId id="1719" r:id="rId93"/>
    <p:sldId id="1721" r:id="rId94"/>
    <p:sldId id="1722" r:id="rId95"/>
    <p:sldId id="1723" r:id="rId96"/>
    <p:sldId id="1725" r:id="rId97"/>
    <p:sldId id="1669" r:id="rId98"/>
    <p:sldId id="1535" r:id="rId99"/>
    <p:sldId id="1567" r:id="rId10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8F8F8"/>
    <a:srgbClr val="05828A"/>
    <a:srgbClr val="F09B42"/>
    <a:srgbClr val="FBFBFB"/>
    <a:srgbClr val="F9F9F9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ABE887-1FB1-4FCD-B94B-C473EC3741F1}" v="26" dt="2022-07-27T02:19:33.2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3820" autoAdjust="0"/>
  </p:normalViewPr>
  <p:slideViewPr>
    <p:cSldViewPr snapToGrid="0">
      <p:cViewPr>
        <p:scale>
          <a:sx n="125" d="100"/>
          <a:sy n="125" d="100"/>
        </p:scale>
        <p:origin x="90" y="-462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microsoft.com/office/2015/10/relationships/revisionInfo" Target="revisionInfo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ott Sutherland" userId="b64ee355-531e-4326-9465-a6a60a1dca91" providerId="ADAL" clId="{5CEBF113-046D-4EC4-83F6-697C7FD6C1F9}"/>
    <pc:docChg chg="undo redo custSel addSld delSld modSld sldOrd">
      <pc:chgData name="Scott Sutherland" userId="b64ee355-531e-4326-9465-a6a60a1dca91" providerId="ADAL" clId="{5CEBF113-046D-4EC4-83F6-697C7FD6C1F9}" dt="2022-05-09T21:41:01.905" v="1652" actId="14100"/>
      <pc:docMkLst>
        <pc:docMk/>
      </pc:docMkLst>
      <pc:sldChg chg="addSp modSp">
        <pc:chgData name="Scott Sutherland" userId="b64ee355-531e-4326-9465-a6a60a1dca91" providerId="ADAL" clId="{5CEBF113-046D-4EC4-83F6-697C7FD6C1F9}" dt="2022-05-09T18:52:46.514" v="1515"/>
        <pc:sldMkLst>
          <pc:docMk/>
          <pc:sldMk cId="4191812030" sldId="1536"/>
        </pc:sldMkLst>
        <pc:spChg chg="add mod">
          <ac:chgData name="Scott Sutherland" userId="b64ee355-531e-4326-9465-a6a60a1dca91" providerId="ADAL" clId="{5CEBF113-046D-4EC4-83F6-697C7FD6C1F9}" dt="2022-05-09T18:52:46.514" v="1515"/>
          <ac:spMkLst>
            <pc:docMk/>
            <pc:sldMk cId="4191812030" sldId="1536"/>
            <ac:spMk id="4" creationId="{544D1402-7502-4334-A8CC-15C783BFA555}"/>
          </ac:spMkLst>
        </pc:spChg>
        <pc:spChg chg="add mod">
          <ac:chgData name="Scott Sutherland" userId="b64ee355-531e-4326-9465-a6a60a1dca91" providerId="ADAL" clId="{5CEBF113-046D-4EC4-83F6-697C7FD6C1F9}" dt="2022-05-09T18:52:46.514" v="1515"/>
          <ac:spMkLst>
            <pc:docMk/>
            <pc:sldMk cId="4191812030" sldId="1536"/>
            <ac:spMk id="5" creationId="{72BC700A-B403-4CE0-AEE2-AB424247826E}"/>
          </ac:spMkLst>
        </pc:spChg>
        <pc:spChg chg="add mod">
          <ac:chgData name="Scott Sutherland" userId="b64ee355-531e-4326-9465-a6a60a1dca91" providerId="ADAL" clId="{5CEBF113-046D-4EC4-83F6-697C7FD6C1F9}" dt="2022-05-09T18:52:46.514" v="1515"/>
          <ac:spMkLst>
            <pc:docMk/>
            <pc:sldMk cId="4191812030" sldId="1536"/>
            <ac:spMk id="6" creationId="{4F5E4765-3879-4532-9A10-3CE10C21CE4C}"/>
          </ac:spMkLst>
        </pc:spChg>
      </pc:sldChg>
      <pc:sldChg chg="addSp delSp modSp">
        <pc:chgData name="Scott Sutherland" userId="b64ee355-531e-4326-9465-a6a60a1dca91" providerId="ADAL" clId="{5CEBF113-046D-4EC4-83F6-697C7FD6C1F9}" dt="2022-05-09T16:23:42.174" v="1427"/>
        <pc:sldMkLst>
          <pc:docMk/>
          <pc:sldMk cId="2794378418" sldId="1583"/>
        </pc:sldMkLst>
        <pc:spChg chg="add del mod">
          <ac:chgData name="Scott Sutherland" userId="b64ee355-531e-4326-9465-a6a60a1dca91" providerId="ADAL" clId="{5CEBF113-046D-4EC4-83F6-697C7FD6C1F9}" dt="2022-05-09T16:23:42.174" v="1427"/>
          <ac:spMkLst>
            <pc:docMk/>
            <pc:sldMk cId="2794378418" sldId="1583"/>
            <ac:spMk id="6" creationId="{8D2DD97B-6E98-4194-A377-4F487DBA3622}"/>
          </ac:spMkLst>
        </pc:spChg>
      </pc:sldChg>
      <pc:sldChg chg="addSp modSp mod">
        <pc:chgData name="Scott Sutherland" userId="b64ee355-531e-4326-9465-a6a60a1dca91" providerId="ADAL" clId="{5CEBF113-046D-4EC4-83F6-697C7FD6C1F9}" dt="2022-05-09T16:24:11.267" v="1496" actId="1037"/>
        <pc:sldMkLst>
          <pc:docMk/>
          <pc:sldMk cId="3393175106" sldId="1609"/>
        </pc:sldMkLst>
        <pc:spChg chg="mod">
          <ac:chgData name="Scott Sutherland" userId="b64ee355-531e-4326-9465-a6a60a1dca91" providerId="ADAL" clId="{5CEBF113-046D-4EC4-83F6-697C7FD6C1F9}" dt="2022-05-07T00:28:40.026" v="624" actId="207"/>
          <ac:spMkLst>
            <pc:docMk/>
            <pc:sldMk cId="3393175106" sldId="1609"/>
            <ac:spMk id="3" creationId="{F1429541-2E11-4E49-ADFB-16A151CF3F7F}"/>
          </ac:spMkLst>
        </pc:spChg>
        <pc:spChg chg="add mod">
          <ac:chgData name="Scott Sutherland" userId="b64ee355-531e-4326-9465-a6a60a1dca91" providerId="ADAL" clId="{5CEBF113-046D-4EC4-83F6-697C7FD6C1F9}" dt="2022-05-09T16:24:11.267" v="1496" actId="1037"/>
          <ac:spMkLst>
            <pc:docMk/>
            <pc:sldMk cId="3393175106" sldId="1609"/>
            <ac:spMk id="5" creationId="{73BEF2F6-7F6F-43AC-B327-B24360FF73F6}"/>
          </ac:spMkLst>
        </pc:spChg>
      </pc:sldChg>
      <pc:sldChg chg="addSp delSp modSp mod modAnim">
        <pc:chgData name="Scott Sutherland" userId="b64ee355-531e-4326-9465-a6a60a1dca91" providerId="ADAL" clId="{5CEBF113-046D-4EC4-83F6-697C7FD6C1F9}" dt="2022-05-07T00:25:29.701" v="522" actId="1076"/>
        <pc:sldMkLst>
          <pc:docMk/>
          <pc:sldMk cId="3613375838" sldId="1659"/>
        </pc:sldMkLst>
        <pc:spChg chg="mod">
          <ac:chgData name="Scott Sutherland" userId="b64ee355-531e-4326-9465-a6a60a1dca91" providerId="ADAL" clId="{5CEBF113-046D-4EC4-83F6-697C7FD6C1F9}" dt="2022-05-07T00:25:19.375" v="521" actId="108"/>
          <ac:spMkLst>
            <pc:docMk/>
            <pc:sldMk cId="3613375838" sldId="1659"/>
            <ac:spMk id="6" creationId="{569440DB-91F9-4441-8E02-CF2324F88D17}"/>
          </ac:spMkLst>
        </pc:spChg>
        <pc:spChg chg="add mod">
          <ac:chgData name="Scott Sutherland" userId="b64ee355-531e-4326-9465-a6a60a1dca91" providerId="ADAL" clId="{5CEBF113-046D-4EC4-83F6-697C7FD6C1F9}" dt="2022-05-07T00:12:10.998" v="27" actId="1076"/>
          <ac:spMkLst>
            <pc:docMk/>
            <pc:sldMk cId="3613375838" sldId="1659"/>
            <ac:spMk id="7" creationId="{4F1645CF-38B5-416D-8F31-933A5E2688A4}"/>
          </ac:spMkLst>
        </pc:spChg>
        <pc:spChg chg="add mod">
          <ac:chgData name="Scott Sutherland" userId="b64ee355-531e-4326-9465-a6a60a1dca91" providerId="ADAL" clId="{5CEBF113-046D-4EC4-83F6-697C7FD6C1F9}" dt="2022-05-07T00:24:39.188" v="493" actId="164"/>
          <ac:spMkLst>
            <pc:docMk/>
            <pc:sldMk cId="3613375838" sldId="1659"/>
            <ac:spMk id="8" creationId="{D28857D5-3FF7-49F6-AAB4-44359795AE9E}"/>
          </ac:spMkLst>
        </pc:spChg>
        <pc:spChg chg="del">
          <ac:chgData name="Scott Sutherland" userId="b64ee355-531e-4326-9465-a6a60a1dca91" providerId="ADAL" clId="{5CEBF113-046D-4EC4-83F6-697C7FD6C1F9}" dt="2022-05-07T00:11:56.795" v="0" actId="478"/>
          <ac:spMkLst>
            <pc:docMk/>
            <pc:sldMk cId="3613375838" sldId="1659"/>
            <ac:spMk id="41" creationId="{B8F76F46-97AF-4BFA-8F9D-D62A1A7D140C}"/>
          </ac:spMkLst>
        </pc:spChg>
        <pc:grpChg chg="add mod">
          <ac:chgData name="Scott Sutherland" userId="b64ee355-531e-4326-9465-a6a60a1dca91" providerId="ADAL" clId="{5CEBF113-046D-4EC4-83F6-697C7FD6C1F9}" dt="2022-05-07T00:24:39.188" v="493" actId="164"/>
          <ac:grpSpMkLst>
            <pc:docMk/>
            <pc:sldMk cId="3613375838" sldId="1659"/>
            <ac:grpSpMk id="5" creationId="{79B01BA2-8D8A-44B1-874E-B97013F7DC42}"/>
          </ac:grpSpMkLst>
        </pc:grpChg>
        <pc:cxnChg chg="add mod">
          <ac:chgData name="Scott Sutherland" userId="b64ee355-531e-4326-9465-a6a60a1dca91" providerId="ADAL" clId="{5CEBF113-046D-4EC4-83F6-697C7FD6C1F9}" dt="2022-05-07T00:25:29.701" v="522" actId="1076"/>
          <ac:cxnSpMkLst>
            <pc:docMk/>
            <pc:sldMk cId="3613375838" sldId="1659"/>
            <ac:cxnSpMk id="9" creationId="{D611FF4F-FDB1-48AB-BEBF-EB4E28CB6E11}"/>
          </ac:cxnSpMkLst>
        </pc:cxnChg>
      </pc:sldChg>
      <pc:sldChg chg="addSp delSp modSp mod modAnim">
        <pc:chgData name="Scott Sutherland" userId="b64ee355-531e-4326-9465-a6a60a1dca91" providerId="ADAL" clId="{5CEBF113-046D-4EC4-83F6-697C7FD6C1F9}" dt="2022-05-07T00:24:31.897" v="492"/>
        <pc:sldMkLst>
          <pc:docMk/>
          <pc:sldMk cId="2119419536" sldId="1661"/>
        </pc:sldMkLst>
        <pc:spChg chg="mod">
          <ac:chgData name="Scott Sutherland" userId="b64ee355-531e-4326-9465-a6a60a1dca91" providerId="ADAL" clId="{5CEBF113-046D-4EC4-83F6-697C7FD6C1F9}" dt="2022-05-07T00:23:39.817" v="485" actId="1076"/>
          <ac:spMkLst>
            <pc:docMk/>
            <pc:sldMk cId="2119419536" sldId="1661"/>
            <ac:spMk id="6" creationId="{569440DB-91F9-4441-8E02-CF2324F88D17}"/>
          </ac:spMkLst>
        </pc:spChg>
        <pc:spChg chg="add mod">
          <ac:chgData name="Scott Sutherland" userId="b64ee355-531e-4326-9465-a6a60a1dca91" providerId="ADAL" clId="{5CEBF113-046D-4EC4-83F6-697C7FD6C1F9}" dt="2022-05-07T00:16:37.097" v="121" actId="14100"/>
          <ac:spMkLst>
            <pc:docMk/>
            <pc:sldMk cId="2119419536" sldId="1661"/>
            <ac:spMk id="7" creationId="{EBB03410-A234-42D9-A4C5-B8069F6C95DB}"/>
          </ac:spMkLst>
        </pc:spChg>
        <pc:spChg chg="add mod">
          <ac:chgData name="Scott Sutherland" userId="b64ee355-531e-4326-9465-a6a60a1dca91" providerId="ADAL" clId="{5CEBF113-046D-4EC4-83F6-697C7FD6C1F9}" dt="2022-05-07T00:23:16.597" v="479" actId="1076"/>
          <ac:spMkLst>
            <pc:docMk/>
            <pc:sldMk cId="2119419536" sldId="1661"/>
            <ac:spMk id="8" creationId="{28D7D927-7DAE-4E6E-9BA1-7420F4A26E48}"/>
          </ac:spMkLst>
        </pc:spChg>
        <pc:spChg chg="del mod">
          <ac:chgData name="Scott Sutherland" userId="b64ee355-531e-4326-9465-a6a60a1dca91" providerId="ADAL" clId="{5CEBF113-046D-4EC4-83F6-697C7FD6C1F9}" dt="2022-05-07T00:16:07.527" v="119" actId="478"/>
          <ac:spMkLst>
            <pc:docMk/>
            <pc:sldMk cId="2119419536" sldId="1661"/>
            <ac:spMk id="41" creationId="{B8F76F46-97AF-4BFA-8F9D-D62A1A7D140C}"/>
          </ac:spMkLst>
        </pc:spChg>
        <pc:cxnChg chg="add mod">
          <ac:chgData name="Scott Sutherland" userId="b64ee355-531e-4326-9465-a6a60a1dca91" providerId="ADAL" clId="{5CEBF113-046D-4EC4-83F6-697C7FD6C1F9}" dt="2022-05-07T00:23:52.863" v="488" actId="1037"/>
          <ac:cxnSpMkLst>
            <pc:docMk/>
            <pc:sldMk cId="2119419536" sldId="1661"/>
            <ac:cxnSpMk id="9" creationId="{F771C6C5-784A-445F-BF3E-C39FA84E86E5}"/>
          </ac:cxnSpMkLst>
        </pc:cxnChg>
      </pc:sldChg>
      <pc:sldChg chg="addSp delSp modSp mod">
        <pc:chgData name="Scott Sutherland" userId="b64ee355-531e-4326-9465-a6a60a1dca91" providerId="ADAL" clId="{5CEBF113-046D-4EC4-83F6-697C7FD6C1F9}" dt="2022-05-07T00:26:58.978" v="597" actId="1076"/>
        <pc:sldMkLst>
          <pc:docMk/>
          <pc:sldMk cId="3164380190" sldId="1662"/>
        </pc:sldMkLst>
        <pc:spChg chg="mod">
          <ac:chgData name="Scott Sutherland" userId="b64ee355-531e-4326-9465-a6a60a1dca91" providerId="ADAL" clId="{5CEBF113-046D-4EC4-83F6-697C7FD6C1F9}" dt="2022-05-07T00:26:52.829" v="596" actId="1076"/>
          <ac:spMkLst>
            <pc:docMk/>
            <pc:sldMk cId="3164380190" sldId="1662"/>
            <ac:spMk id="6" creationId="{569440DB-91F9-4441-8E02-CF2324F88D17}"/>
          </ac:spMkLst>
        </pc:spChg>
        <pc:spChg chg="add mod">
          <ac:chgData name="Scott Sutherland" userId="b64ee355-531e-4326-9465-a6a60a1dca91" providerId="ADAL" clId="{5CEBF113-046D-4EC4-83F6-697C7FD6C1F9}" dt="2022-05-07T00:26:58.978" v="597" actId="1076"/>
          <ac:spMkLst>
            <pc:docMk/>
            <pc:sldMk cId="3164380190" sldId="1662"/>
            <ac:spMk id="7" creationId="{F9900758-86A9-4F44-90DE-E98627D83AFF}"/>
          </ac:spMkLst>
        </pc:spChg>
        <pc:spChg chg="del">
          <ac:chgData name="Scott Sutherland" userId="b64ee355-531e-4326-9465-a6a60a1dca91" providerId="ADAL" clId="{5CEBF113-046D-4EC4-83F6-697C7FD6C1F9}" dt="2022-05-07T00:16:46.786" v="141" actId="478"/>
          <ac:spMkLst>
            <pc:docMk/>
            <pc:sldMk cId="3164380190" sldId="1662"/>
            <ac:spMk id="41" creationId="{B8F76F46-97AF-4BFA-8F9D-D62A1A7D140C}"/>
          </ac:spMkLst>
        </pc:spChg>
      </pc:sldChg>
      <pc:sldChg chg="addSp delSp modSp del mod">
        <pc:chgData name="Scott Sutherland" userId="b64ee355-531e-4326-9465-a6a60a1dca91" providerId="ADAL" clId="{5CEBF113-046D-4EC4-83F6-697C7FD6C1F9}" dt="2022-05-09T16:22:43.433" v="1420" actId="47"/>
        <pc:sldMkLst>
          <pc:docMk/>
          <pc:sldMk cId="2787321723" sldId="1663"/>
        </pc:sldMkLst>
        <pc:spChg chg="mod">
          <ac:chgData name="Scott Sutherland" userId="b64ee355-531e-4326-9465-a6a60a1dca91" providerId="ADAL" clId="{5CEBF113-046D-4EC4-83F6-697C7FD6C1F9}" dt="2022-05-07T00:29:30.568" v="633" actId="113"/>
          <ac:spMkLst>
            <pc:docMk/>
            <pc:sldMk cId="2787321723" sldId="1663"/>
            <ac:spMk id="2" creationId="{4BFBCD47-25D6-DE4E-8111-8F7F45A50A19}"/>
          </ac:spMkLst>
        </pc:spChg>
        <pc:spChg chg="del mod">
          <ac:chgData name="Scott Sutherland" userId="b64ee355-531e-4326-9465-a6a60a1dca91" providerId="ADAL" clId="{5CEBF113-046D-4EC4-83F6-697C7FD6C1F9}" dt="2022-05-07T00:30:05.055" v="637" actId="478"/>
          <ac:spMkLst>
            <pc:docMk/>
            <pc:sldMk cId="2787321723" sldId="1663"/>
            <ac:spMk id="3" creationId="{2FAC4596-F336-7E46-9A28-137730FBD38A}"/>
          </ac:spMkLst>
        </pc:spChg>
        <pc:spChg chg="add del mod">
          <ac:chgData name="Scott Sutherland" userId="b64ee355-531e-4326-9465-a6a60a1dca91" providerId="ADAL" clId="{5CEBF113-046D-4EC4-83F6-697C7FD6C1F9}" dt="2022-05-07T00:30:07.165" v="640" actId="478"/>
          <ac:spMkLst>
            <pc:docMk/>
            <pc:sldMk cId="2787321723" sldId="1663"/>
            <ac:spMk id="5" creationId="{FEC2C899-C1F2-46C3-8D40-FF8E674ECC4D}"/>
          </ac:spMkLst>
        </pc:spChg>
        <pc:spChg chg="del">
          <ac:chgData name="Scott Sutherland" userId="b64ee355-531e-4326-9465-a6a60a1dca91" providerId="ADAL" clId="{5CEBF113-046D-4EC4-83F6-697C7FD6C1F9}" dt="2022-05-07T00:29:43.733" v="636" actId="478"/>
          <ac:spMkLst>
            <pc:docMk/>
            <pc:sldMk cId="2787321723" sldId="1663"/>
            <ac:spMk id="6" creationId="{569440DB-91F9-4441-8E02-CF2324F88D17}"/>
          </ac:spMkLst>
        </pc:spChg>
        <pc:spChg chg="add del mod">
          <ac:chgData name="Scott Sutherland" userId="b64ee355-531e-4326-9465-a6a60a1dca91" providerId="ADAL" clId="{5CEBF113-046D-4EC4-83F6-697C7FD6C1F9}" dt="2022-05-07T00:30:06.151" v="639"/>
          <ac:spMkLst>
            <pc:docMk/>
            <pc:sldMk cId="2787321723" sldId="1663"/>
            <ac:spMk id="8" creationId="{77BD36D7-6FB0-4D1C-8698-63B8B35783C3}"/>
          </ac:spMkLst>
        </pc:spChg>
        <pc:spChg chg="add mod">
          <ac:chgData name="Scott Sutherland" userId="b64ee355-531e-4326-9465-a6a60a1dca91" providerId="ADAL" clId="{5CEBF113-046D-4EC4-83F6-697C7FD6C1F9}" dt="2022-05-07T00:31:38.239" v="728" actId="1076"/>
          <ac:spMkLst>
            <pc:docMk/>
            <pc:sldMk cId="2787321723" sldId="1663"/>
            <ac:spMk id="9" creationId="{A03992B0-6A4D-4060-A6A3-7954E80E0C0C}"/>
          </ac:spMkLst>
        </pc:spChg>
        <pc:spChg chg="add mod">
          <ac:chgData name="Scott Sutherland" userId="b64ee355-531e-4326-9465-a6a60a1dca91" providerId="ADAL" clId="{5CEBF113-046D-4EC4-83F6-697C7FD6C1F9}" dt="2022-05-07T00:31:34.562" v="727" actId="6549"/>
          <ac:spMkLst>
            <pc:docMk/>
            <pc:sldMk cId="2787321723" sldId="1663"/>
            <ac:spMk id="10" creationId="{4EC0B32E-9F52-4939-BB85-DD17FC21C7CF}"/>
          </ac:spMkLst>
        </pc:spChg>
        <pc:spChg chg="add mod">
          <ac:chgData name="Scott Sutherland" userId="b64ee355-531e-4326-9465-a6a60a1dca91" providerId="ADAL" clId="{5CEBF113-046D-4EC4-83F6-697C7FD6C1F9}" dt="2022-05-07T00:31:22.670" v="725" actId="20577"/>
          <ac:spMkLst>
            <pc:docMk/>
            <pc:sldMk cId="2787321723" sldId="1663"/>
            <ac:spMk id="11" creationId="{D9E7B85A-10B8-4224-81A8-6B2816E12BCA}"/>
          </ac:spMkLst>
        </pc:spChg>
        <pc:spChg chg="del">
          <ac:chgData name="Scott Sutherland" userId="b64ee355-531e-4326-9465-a6a60a1dca91" providerId="ADAL" clId="{5CEBF113-046D-4EC4-83F6-697C7FD6C1F9}" dt="2022-05-07T00:29:42.896" v="635" actId="478"/>
          <ac:spMkLst>
            <pc:docMk/>
            <pc:sldMk cId="2787321723" sldId="1663"/>
            <ac:spMk id="41" creationId="{B8F76F46-97AF-4BFA-8F9D-D62A1A7D140C}"/>
          </ac:spMkLst>
        </pc:spChg>
        <pc:picChg chg="add del mod">
          <ac:chgData name="Scott Sutherland" userId="b64ee355-531e-4326-9465-a6a60a1dca91" providerId="ADAL" clId="{5CEBF113-046D-4EC4-83F6-697C7FD6C1F9}" dt="2022-05-09T16:21:59.922" v="1412" actId="478"/>
          <ac:picMkLst>
            <pc:docMk/>
            <pc:sldMk cId="2787321723" sldId="1663"/>
            <ac:picMk id="12" creationId="{6C8CD546-757B-430C-A51D-98780F351BB9}"/>
          </ac:picMkLst>
        </pc:picChg>
        <pc:picChg chg="add mod">
          <ac:chgData name="Scott Sutherland" userId="b64ee355-531e-4326-9465-a6a60a1dca91" providerId="ADAL" clId="{5CEBF113-046D-4EC4-83F6-697C7FD6C1F9}" dt="2022-05-09T16:22:00.112" v="1413"/>
          <ac:picMkLst>
            <pc:docMk/>
            <pc:sldMk cId="2787321723" sldId="1663"/>
            <ac:picMk id="14" creationId="{4FD9A2C0-D23E-4924-A489-9348018597C0}"/>
          </ac:picMkLst>
        </pc:picChg>
      </pc:sldChg>
      <pc:sldChg chg="del">
        <pc:chgData name="Scott Sutherland" userId="b64ee355-531e-4326-9465-a6a60a1dca91" providerId="ADAL" clId="{5CEBF113-046D-4EC4-83F6-697C7FD6C1F9}" dt="2022-05-07T00:31:53.147" v="732" actId="47"/>
        <pc:sldMkLst>
          <pc:docMk/>
          <pc:sldMk cId="803709869" sldId="1664"/>
        </pc:sldMkLst>
      </pc:sldChg>
      <pc:sldChg chg="del">
        <pc:chgData name="Scott Sutherland" userId="b64ee355-531e-4326-9465-a6a60a1dca91" providerId="ADAL" clId="{5CEBF113-046D-4EC4-83F6-697C7FD6C1F9}" dt="2022-05-07T00:31:53.147" v="732" actId="47"/>
        <pc:sldMkLst>
          <pc:docMk/>
          <pc:sldMk cId="930556826" sldId="1665"/>
        </pc:sldMkLst>
      </pc:sldChg>
      <pc:sldChg chg="del">
        <pc:chgData name="Scott Sutherland" userId="b64ee355-531e-4326-9465-a6a60a1dca91" providerId="ADAL" clId="{5CEBF113-046D-4EC4-83F6-697C7FD6C1F9}" dt="2022-05-07T00:31:53.147" v="732" actId="47"/>
        <pc:sldMkLst>
          <pc:docMk/>
          <pc:sldMk cId="677557958" sldId="1666"/>
        </pc:sldMkLst>
      </pc:sldChg>
      <pc:sldChg chg="del">
        <pc:chgData name="Scott Sutherland" userId="b64ee355-531e-4326-9465-a6a60a1dca91" providerId="ADAL" clId="{5CEBF113-046D-4EC4-83F6-697C7FD6C1F9}" dt="2022-05-07T00:31:53.147" v="732" actId="47"/>
        <pc:sldMkLst>
          <pc:docMk/>
          <pc:sldMk cId="4058087090" sldId="1667"/>
        </pc:sldMkLst>
      </pc:sldChg>
      <pc:sldChg chg="del">
        <pc:chgData name="Scott Sutherland" userId="b64ee355-531e-4326-9465-a6a60a1dca91" providerId="ADAL" clId="{5CEBF113-046D-4EC4-83F6-697C7FD6C1F9}" dt="2022-05-07T00:31:53.147" v="732" actId="47"/>
        <pc:sldMkLst>
          <pc:docMk/>
          <pc:sldMk cId="3325353515" sldId="1668"/>
        </pc:sldMkLst>
      </pc:sldChg>
      <pc:sldChg chg="addSp delSp modSp mod">
        <pc:chgData name="Scott Sutherland" userId="b64ee355-531e-4326-9465-a6a60a1dca91" providerId="ADAL" clId="{5CEBF113-046D-4EC4-83F6-697C7FD6C1F9}" dt="2022-05-09T16:28:51.146" v="1514"/>
        <pc:sldMkLst>
          <pc:docMk/>
          <pc:sldMk cId="37136292" sldId="1674"/>
        </pc:sldMkLst>
        <pc:spChg chg="del">
          <ac:chgData name="Scott Sutherland" userId="b64ee355-531e-4326-9465-a6a60a1dca91" providerId="ADAL" clId="{5CEBF113-046D-4EC4-83F6-697C7FD6C1F9}" dt="2022-05-09T16:28:50.776" v="1513" actId="478"/>
          <ac:spMkLst>
            <pc:docMk/>
            <pc:sldMk cId="37136292" sldId="1674"/>
            <ac:spMk id="59" creationId="{0D0B8846-925F-4DE5-BFCA-AB2798A96A69}"/>
          </ac:spMkLst>
        </pc:spChg>
        <pc:spChg chg="add mod">
          <ac:chgData name="Scott Sutherland" userId="b64ee355-531e-4326-9465-a6a60a1dca91" providerId="ADAL" clId="{5CEBF113-046D-4EC4-83F6-697C7FD6C1F9}" dt="2022-05-09T16:28:51.146" v="1514"/>
          <ac:spMkLst>
            <pc:docMk/>
            <pc:sldMk cId="37136292" sldId="1674"/>
            <ac:spMk id="63" creationId="{20CD5DCF-3466-4B02-8896-27F49DD873D1}"/>
          </ac:spMkLst>
        </pc:spChg>
      </pc:sldChg>
      <pc:sldChg chg="addSp delSp modSp add mod">
        <pc:chgData name="Scott Sutherland" userId="b64ee355-531e-4326-9465-a6a60a1dca91" providerId="ADAL" clId="{5CEBF113-046D-4EC4-83F6-697C7FD6C1F9}" dt="2022-05-09T16:25:15.008" v="1506" actId="1076"/>
        <pc:sldMkLst>
          <pc:docMk/>
          <pc:sldMk cId="2244397667" sldId="1715"/>
        </pc:sldMkLst>
        <pc:spChg chg="add del mod">
          <ac:chgData name="Scott Sutherland" userId="b64ee355-531e-4326-9465-a6a60a1dca91" providerId="ADAL" clId="{5CEBF113-046D-4EC4-83F6-697C7FD6C1F9}" dt="2022-05-09T16:24:33.765" v="1499" actId="478"/>
          <ac:spMkLst>
            <pc:docMk/>
            <pc:sldMk cId="2244397667" sldId="1715"/>
            <ac:spMk id="5" creationId="{442CF9D1-D7A8-458B-9058-8B10C5B80A6A}"/>
          </ac:spMkLst>
        </pc:spChg>
        <pc:spChg chg="del mod">
          <ac:chgData name="Scott Sutherland" userId="b64ee355-531e-4326-9465-a6a60a1dca91" providerId="ADAL" clId="{5CEBF113-046D-4EC4-83F6-697C7FD6C1F9}" dt="2022-05-09T16:24:31.368" v="1497" actId="478"/>
          <ac:spMkLst>
            <pc:docMk/>
            <pc:sldMk cId="2244397667" sldId="1715"/>
            <ac:spMk id="10" creationId="{5E1C959F-0F43-F507-F771-F4447C840CC7}"/>
          </ac:spMkLst>
        </pc:spChg>
        <pc:spChg chg="mod">
          <ac:chgData name="Scott Sutherland" userId="b64ee355-531e-4326-9465-a6a60a1dca91" providerId="ADAL" clId="{5CEBF113-046D-4EC4-83F6-697C7FD6C1F9}" dt="2022-05-09T16:25:15.008" v="1506" actId="1076"/>
          <ac:spMkLst>
            <pc:docMk/>
            <pc:sldMk cId="2244397667" sldId="1715"/>
            <ac:spMk id="13" creationId="{5AC81A31-C6BC-616A-FD24-96072380BEB3}"/>
          </ac:spMkLst>
        </pc:spChg>
        <pc:spChg chg="add del mod">
          <ac:chgData name="Scott Sutherland" userId="b64ee355-531e-4326-9465-a6a60a1dca91" providerId="ADAL" clId="{5CEBF113-046D-4EC4-83F6-697C7FD6C1F9}" dt="2022-05-09T16:25:05.133" v="1504" actId="478"/>
          <ac:spMkLst>
            <pc:docMk/>
            <pc:sldMk cId="2244397667" sldId="1715"/>
            <ac:spMk id="15" creationId="{E396D4A8-87BC-4F26-A7FE-68545E5369BF}"/>
          </ac:spMkLst>
        </pc:spChg>
        <pc:spChg chg="add mod">
          <ac:chgData name="Scott Sutherland" userId="b64ee355-531e-4326-9465-a6a60a1dca91" providerId="ADAL" clId="{5CEBF113-046D-4EC4-83F6-697C7FD6C1F9}" dt="2022-05-09T16:25:05.647" v="1505"/>
          <ac:spMkLst>
            <pc:docMk/>
            <pc:sldMk cId="2244397667" sldId="1715"/>
            <ac:spMk id="16" creationId="{94A75E37-4F33-439D-B611-73F570C1A616}"/>
          </ac:spMkLst>
        </pc:spChg>
        <pc:spChg chg="mod">
          <ac:chgData name="Scott Sutherland" userId="b64ee355-531e-4326-9465-a6a60a1dca91" providerId="ADAL" clId="{5CEBF113-046D-4EC4-83F6-697C7FD6C1F9}" dt="2022-05-09T16:25:15.008" v="1506" actId="1076"/>
          <ac:spMkLst>
            <pc:docMk/>
            <pc:sldMk cId="2244397667" sldId="1715"/>
            <ac:spMk id="21" creationId="{0EDC2B1F-3A40-4394-8640-365DA2594D98}"/>
          </ac:spMkLst>
        </pc:spChg>
        <pc:picChg chg="mod">
          <ac:chgData name="Scott Sutherland" userId="b64ee355-531e-4326-9465-a6a60a1dca91" providerId="ADAL" clId="{5CEBF113-046D-4EC4-83F6-697C7FD6C1F9}" dt="2022-05-09T16:23:08.103" v="1425" actId="1076"/>
          <ac:picMkLst>
            <pc:docMk/>
            <pc:sldMk cId="2244397667" sldId="1715"/>
            <ac:picMk id="9" creationId="{9D307671-EAB2-BF9B-61DD-A02D93CAE027}"/>
          </ac:picMkLst>
        </pc:picChg>
        <pc:picChg chg="add del mod">
          <ac:chgData name="Scott Sutherland" userId="b64ee355-531e-4326-9465-a6a60a1dca91" providerId="ADAL" clId="{5CEBF113-046D-4EC4-83F6-697C7FD6C1F9}" dt="2022-05-09T16:21:56.428" v="1410" actId="21"/>
          <ac:picMkLst>
            <pc:docMk/>
            <pc:sldMk cId="2244397667" sldId="1715"/>
            <ac:picMk id="11" creationId="{71788F0D-D91B-49BD-B48B-E6A9254BD1F4}"/>
          </ac:picMkLst>
        </pc:picChg>
        <pc:picChg chg="add mod">
          <ac:chgData name="Scott Sutherland" userId="b64ee355-531e-4326-9465-a6a60a1dca91" providerId="ADAL" clId="{5CEBF113-046D-4EC4-83F6-697C7FD6C1F9}" dt="2022-05-09T16:21:56.956" v="1411"/>
          <ac:picMkLst>
            <pc:docMk/>
            <pc:sldMk cId="2244397667" sldId="1715"/>
            <ac:picMk id="12" creationId="{77675EAB-E02D-490B-BACB-E2D80357BC44}"/>
          </ac:picMkLst>
        </pc:picChg>
      </pc:sldChg>
      <pc:sldChg chg="addSp delSp modSp add mod">
        <pc:chgData name="Scott Sutherland" userId="b64ee355-531e-4326-9465-a6a60a1dca91" providerId="ADAL" clId="{5CEBF113-046D-4EC4-83F6-697C7FD6C1F9}" dt="2022-05-09T18:57:48.176" v="1627" actId="20577"/>
        <pc:sldMkLst>
          <pc:docMk/>
          <pc:sldMk cId="130404159" sldId="1716"/>
        </pc:sldMkLst>
        <pc:spChg chg="add del">
          <ac:chgData name="Scott Sutherland" userId="b64ee355-531e-4326-9465-a6a60a1dca91" providerId="ADAL" clId="{5CEBF113-046D-4EC4-83F6-697C7FD6C1F9}" dt="2022-05-09T18:55:26.345" v="1517"/>
          <ac:spMkLst>
            <pc:docMk/>
            <pc:sldMk cId="130404159" sldId="1716"/>
            <ac:spMk id="3" creationId="{DFC64BF8-A800-406F-927E-B809C32187DA}"/>
          </ac:spMkLst>
        </pc:spChg>
        <pc:spChg chg="add del mod">
          <ac:chgData name="Scott Sutherland" userId="b64ee355-531e-4326-9465-a6a60a1dca91" providerId="ADAL" clId="{5CEBF113-046D-4EC4-83F6-697C7FD6C1F9}" dt="2022-05-09T18:57:38.355" v="1604" actId="478"/>
          <ac:spMkLst>
            <pc:docMk/>
            <pc:sldMk cId="130404159" sldId="1716"/>
            <ac:spMk id="7" creationId="{9AB5559C-974B-492E-B68C-99E5D333E1F4}"/>
          </ac:spMkLst>
        </pc:spChg>
        <pc:spChg chg="mod">
          <ac:chgData name="Scott Sutherland" userId="b64ee355-531e-4326-9465-a6a60a1dca91" providerId="ADAL" clId="{5CEBF113-046D-4EC4-83F6-697C7FD6C1F9}" dt="2022-05-09T18:57:41.060" v="1605" actId="6549"/>
          <ac:spMkLst>
            <pc:docMk/>
            <pc:sldMk cId="130404159" sldId="1716"/>
            <ac:spMk id="9" creationId="{A03992B0-6A4D-4060-A6A3-7954E80E0C0C}"/>
          </ac:spMkLst>
        </pc:spChg>
        <pc:spChg chg="mod">
          <ac:chgData name="Scott Sutherland" userId="b64ee355-531e-4326-9465-a6a60a1dca91" providerId="ADAL" clId="{5CEBF113-046D-4EC4-83F6-697C7FD6C1F9}" dt="2022-05-09T18:57:48.176" v="1627" actId="20577"/>
          <ac:spMkLst>
            <pc:docMk/>
            <pc:sldMk cId="130404159" sldId="1716"/>
            <ac:spMk id="10" creationId="{4EC0B32E-9F52-4939-BB85-DD17FC21C7CF}"/>
          </ac:spMkLst>
        </pc:spChg>
        <pc:spChg chg="mod">
          <ac:chgData name="Scott Sutherland" userId="b64ee355-531e-4326-9465-a6a60a1dca91" providerId="ADAL" clId="{5CEBF113-046D-4EC4-83F6-697C7FD6C1F9}" dt="2022-05-09T16:25:27.464" v="1507" actId="6549"/>
          <ac:spMkLst>
            <pc:docMk/>
            <pc:sldMk cId="130404159" sldId="1716"/>
            <ac:spMk id="11" creationId="{D9E7B85A-10B8-4224-81A8-6B2816E12BCA}"/>
          </ac:spMkLst>
        </pc:spChg>
        <pc:spChg chg="add del">
          <ac:chgData name="Scott Sutherland" userId="b64ee355-531e-4326-9465-a6a60a1dca91" providerId="ADAL" clId="{5CEBF113-046D-4EC4-83F6-697C7FD6C1F9}" dt="2022-05-09T16:12:06.041" v="1248" actId="22"/>
          <ac:spMkLst>
            <pc:docMk/>
            <pc:sldMk cId="130404159" sldId="1716"/>
            <ac:spMk id="12" creationId="{A54A683B-91D6-42CE-B399-CC91ACE43FD5}"/>
          </ac:spMkLst>
        </pc:spChg>
        <pc:spChg chg="add mod">
          <ac:chgData name="Scott Sutherland" userId="b64ee355-531e-4326-9465-a6a60a1dca91" providerId="ADAL" clId="{5CEBF113-046D-4EC4-83F6-697C7FD6C1F9}" dt="2022-05-09T16:13:08.959" v="1292" actId="14100"/>
          <ac:spMkLst>
            <pc:docMk/>
            <pc:sldMk cId="130404159" sldId="1716"/>
            <ac:spMk id="13" creationId="{8C902811-C27A-412F-BC4C-9B8C1BC29B63}"/>
          </ac:spMkLst>
        </pc:spChg>
        <pc:spChg chg="add mod">
          <ac:chgData name="Scott Sutherland" userId="b64ee355-531e-4326-9465-a6a60a1dca91" providerId="ADAL" clId="{5CEBF113-046D-4EC4-83F6-697C7FD6C1F9}" dt="2022-05-09T18:57:28.890" v="1602" actId="20577"/>
          <ac:spMkLst>
            <pc:docMk/>
            <pc:sldMk cId="130404159" sldId="1716"/>
            <ac:spMk id="14" creationId="{AB10D896-18AC-4E47-A6AF-A4A8A0D68476}"/>
          </ac:spMkLst>
        </pc:spChg>
        <pc:picChg chg="add mod">
          <ac:chgData name="Scott Sutherland" userId="b64ee355-531e-4326-9465-a6a60a1dca91" providerId="ADAL" clId="{5CEBF113-046D-4EC4-83F6-697C7FD6C1F9}" dt="2022-05-09T16:22:01.628" v="1414"/>
          <ac:picMkLst>
            <pc:docMk/>
            <pc:sldMk cId="130404159" sldId="1716"/>
            <ac:picMk id="15" creationId="{07320C6F-0A0D-4BF4-8048-82745AD90FF8}"/>
          </ac:picMkLst>
        </pc:picChg>
      </pc:sldChg>
      <pc:sldChg chg="addSp delSp modSp add mod">
        <pc:chgData name="Scott Sutherland" userId="b64ee355-531e-4326-9465-a6a60a1dca91" providerId="ADAL" clId="{5CEBF113-046D-4EC4-83F6-697C7FD6C1F9}" dt="2022-05-09T16:25:35.130" v="1509" actId="20577"/>
        <pc:sldMkLst>
          <pc:docMk/>
          <pc:sldMk cId="4280225626" sldId="1717"/>
        </pc:sldMkLst>
        <pc:spChg chg="add mod">
          <ac:chgData name="Scott Sutherland" userId="b64ee355-531e-4326-9465-a6a60a1dca91" providerId="ADAL" clId="{5CEBF113-046D-4EC4-83F6-697C7FD6C1F9}" dt="2022-05-09T16:14:25.340" v="1314" actId="207"/>
          <ac:spMkLst>
            <pc:docMk/>
            <pc:sldMk cId="4280225626" sldId="1717"/>
            <ac:spMk id="3" creationId="{36B614D0-AEA3-4245-A7CF-328BBC13005D}"/>
          </ac:spMkLst>
        </pc:spChg>
        <pc:spChg chg="add del">
          <ac:chgData name="Scott Sutherland" userId="b64ee355-531e-4326-9465-a6a60a1dca91" providerId="ADAL" clId="{5CEBF113-046D-4EC4-83F6-697C7FD6C1F9}" dt="2022-05-09T16:14:54.620" v="1324"/>
          <ac:spMkLst>
            <pc:docMk/>
            <pc:sldMk cId="4280225626" sldId="1717"/>
            <ac:spMk id="4" creationId="{784DC4A8-D77F-4C4B-A4E7-B4F93953F09E}"/>
          </ac:spMkLst>
        </pc:spChg>
        <pc:spChg chg="add del">
          <ac:chgData name="Scott Sutherland" userId="b64ee355-531e-4326-9465-a6a60a1dca91" providerId="ADAL" clId="{5CEBF113-046D-4EC4-83F6-697C7FD6C1F9}" dt="2022-05-09T16:15:06.954" v="1328"/>
          <ac:spMkLst>
            <pc:docMk/>
            <pc:sldMk cId="4280225626" sldId="1717"/>
            <ac:spMk id="5" creationId="{3F17C5B8-B16C-4395-8C07-9EB99C46610F}"/>
          </ac:spMkLst>
        </pc:spChg>
        <pc:spChg chg="add mod">
          <ac:chgData name="Scott Sutherland" userId="b64ee355-531e-4326-9465-a6a60a1dca91" providerId="ADAL" clId="{5CEBF113-046D-4EC4-83F6-697C7FD6C1F9}" dt="2022-05-09T16:15:24.518" v="1332" actId="20577"/>
          <ac:spMkLst>
            <pc:docMk/>
            <pc:sldMk cId="4280225626" sldId="1717"/>
            <ac:spMk id="7" creationId="{5936321A-7C2A-4A36-A803-BED0ABEA7CBA}"/>
          </ac:spMkLst>
        </pc:spChg>
        <pc:spChg chg="mod">
          <ac:chgData name="Scott Sutherland" userId="b64ee355-531e-4326-9465-a6a60a1dca91" providerId="ADAL" clId="{5CEBF113-046D-4EC4-83F6-697C7FD6C1F9}" dt="2022-05-09T16:14:33.121" v="1318" actId="20577"/>
          <ac:spMkLst>
            <pc:docMk/>
            <pc:sldMk cId="4280225626" sldId="1717"/>
            <ac:spMk id="9" creationId="{A03992B0-6A4D-4060-A6A3-7954E80E0C0C}"/>
          </ac:spMkLst>
        </pc:spChg>
        <pc:spChg chg="mod">
          <ac:chgData name="Scott Sutherland" userId="b64ee355-531e-4326-9465-a6a60a1dca91" providerId="ADAL" clId="{5CEBF113-046D-4EC4-83F6-697C7FD6C1F9}" dt="2022-05-07T00:33:04.812" v="902" actId="20577"/>
          <ac:spMkLst>
            <pc:docMk/>
            <pc:sldMk cId="4280225626" sldId="1717"/>
            <ac:spMk id="10" creationId="{4EC0B32E-9F52-4939-BB85-DD17FC21C7CF}"/>
          </ac:spMkLst>
        </pc:spChg>
        <pc:spChg chg="mod">
          <ac:chgData name="Scott Sutherland" userId="b64ee355-531e-4326-9465-a6a60a1dca91" providerId="ADAL" clId="{5CEBF113-046D-4EC4-83F6-697C7FD6C1F9}" dt="2022-05-09T16:25:35.130" v="1509" actId="20577"/>
          <ac:spMkLst>
            <pc:docMk/>
            <pc:sldMk cId="4280225626" sldId="1717"/>
            <ac:spMk id="11" creationId="{D9E7B85A-10B8-4224-81A8-6B2816E12BCA}"/>
          </ac:spMkLst>
        </pc:spChg>
        <pc:picChg chg="add mod">
          <ac:chgData name="Scott Sutherland" userId="b64ee355-531e-4326-9465-a6a60a1dca91" providerId="ADAL" clId="{5CEBF113-046D-4EC4-83F6-697C7FD6C1F9}" dt="2022-05-09T16:22:02.592" v="1415"/>
          <ac:picMkLst>
            <pc:docMk/>
            <pc:sldMk cId="4280225626" sldId="1717"/>
            <ac:picMk id="12" creationId="{547E1514-5959-4208-8C94-1E0415B0EFFF}"/>
          </ac:picMkLst>
        </pc:picChg>
      </pc:sldChg>
      <pc:sldChg chg="modSp add del mod">
        <pc:chgData name="Scott Sutherland" userId="b64ee355-531e-4326-9465-a6a60a1dca91" providerId="ADAL" clId="{5CEBF113-046D-4EC4-83F6-697C7FD6C1F9}" dt="2022-05-07T00:44:33.414" v="1178" actId="47"/>
        <pc:sldMkLst>
          <pc:docMk/>
          <pc:sldMk cId="3602405452" sldId="1718"/>
        </pc:sldMkLst>
        <pc:spChg chg="mod">
          <ac:chgData name="Scott Sutherland" userId="b64ee355-531e-4326-9465-a6a60a1dca91" providerId="ADAL" clId="{5CEBF113-046D-4EC4-83F6-697C7FD6C1F9}" dt="2022-05-07T00:35:25.242" v="1144" actId="20577"/>
          <ac:spMkLst>
            <pc:docMk/>
            <pc:sldMk cId="3602405452" sldId="1718"/>
            <ac:spMk id="9" creationId="{A03992B0-6A4D-4060-A6A3-7954E80E0C0C}"/>
          </ac:spMkLst>
        </pc:spChg>
        <pc:spChg chg="mod">
          <ac:chgData name="Scott Sutherland" userId="b64ee355-531e-4326-9465-a6a60a1dca91" providerId="ADAL" clId="{5CEBF113-046D-4EC4-83F6-697C7FD6C1F9}" dt="2022-05-07T00:33:50.530" v="1007" actId="20577"/>
          <ac:spMkLst>
            <pc:docMk/>
            <pc:sldMk cId="3602405452" sldId="1718"/>
            <ac:spMk id="10" creationId="{4EC0B32E-9F52-4939-BB85-DD17FC21C7CF}"/>
          </ac:spMkLst>
        </pc:spChg>
      </pc:sldChg>
      <pc:sldChg chg="addSp delSp modSp add mod ord">
        <pc:chgData name="Scott Sutherland" userId="b64ee355-531e-4326-9465-a6a60a1dca91" providerId="ADAL" clId="{5CEBF113-046D-4EC4-83F6-697C7FD6C1F9}" dt="2022-05-09T16:25:40.074" v="1510" actId="6549"/>
        <pc:sldMkLst>
          <pc:docMk/>
          <pc:sldMk cId="1054174560" sldId="1719"/>
        </pc:sldMkLst>
        <pc:spChg chg="mod">
          <ac:chgData name="Scott Sutherland" userId="b64ee355-531e-4326-9465-a6a60a1dca91" providerId="ADAL" clId="{5CEBF113-046D-4EC4-83F6-697C7FD6C1F9}" dt="2022-05-07T00:36:50.623" v="1160" actId="1076"/>
          <ac:spMkLst>
            <pc:docMk/>
            <pc:sldMk cId="1054174560" sldId="1719"/>
            <ac:spMk id="9" creationId="{A03992B0-6A4D-4060-A6A3-7954E80E0C0C}"/>
          </ac:spMkLst>
        </pc:spChg>
        <pc:spChg chg="mod">
          <ac:chgData name="Scott Sutherland" userId="b64ee355-531e-4326-9465-a6a60a1dca91" providerId="ADAL" clId="{5CEBF113-046D-4EC4-83F6-697C7FD6C1F9}" dt="2022-05-09T16:25:40.074" v="1510" actId="6549"/>
          <ac:spMkLst>
            <pc:docMk/>
            <pc:sldMk cId="1054174560" sldId="1719"/>
            <ac:spMk id="11" creationId="{D9E7B85A-10B8-4224-81A8-6B2816E12BCA}"/>
          </ac:spMkLst>
        </pc:spChg>
        <pc:picChg chg="add mod">
          <ac:chgData name="Scott Sutherland" userId="b64ee355-531e-4326-9465-a6a60a1dca91" providerId="ADAL" clId="{5CEBF113-046D-4EC4-83F6-697C7FD6C1F9}" dt="2022-05-09T16:20:51.462" v="1396" actId="1038"/>
          <ac:picMkLst>
            <pc:docMk/>
            <pc:sldMk cId="1054174560" sldId="1719"/>
            <ac:picMk id="4" creationId="{C6846ED9-8776-46EC-991F-92F301EA0346}"/>
          </ac:picMkLst>
        </pc:picChg>
        <pc:picChg chg="add del mod">
          <ac:chgData name="Scott Sutherland" userId="b64ee355-531e-4326-9465-a6a60a1dca91" providerId="ADAL" clId="{5CEBF113-046D-4EC4-83F6-697C7FD6C1F9}" dt="2022-05-07T00:36:15.684" v="1151" actId="478"/>
          <ac:picMkLst>
            <pc:docMk/>
            <pc:sldMk cId="1054174560" sldId="1719"/>
            <ac:picMk id="6" creationId="{66877E9B-536B-482F-9C75-7D8844BB2FD4}"/>
          </ac:picMkLst>
        </pc:picChg>
        <pc:picChg chg="add mod">
          <ac:chgData name="Scott Sutherland" userId="b64ee355-531e-4326-9465-a6a60a1dca91" providerId="ADAL" clId="{5CEBF113-046D-4EC4-83F6-697C7FD6C1F9}" dt="2022-05-09T16:22:04.955" v="1416"/>
          <ac:picMkLst>
            <pc:docMk/>
            <pc:sldMk cId="1054174560" sldId="1719"/>
            <ac:picMk id="12" creationId="{0F727107-EF48-4293-858B-01096235D2DC}"/>
          </ac:picMkLst>
        </pc:picChg>
      </pc:sldChg>
      <pc:sldChg chg="addSp delSp add del mod">
        <pc:chgData name="Scott Sutherland" userId="b64ee355-531e-4326-9465-a6a60a1dca91" providerId="ADAL" clId="{5CEBF113-046D-4EC4-83F6-697C7FD6C1F9}" dt="2022-05-07T00:44:44.688" v="1180" actId="47"/>
        <pc:sldMkLst>
          <pc:docMk/>
          <pc:sldMk cId="3518463906" sldId="1720"/>
        </pc:sldMkLst>
        <pc:spChg chg="del">
          <ac:chgData name="Scott Sutherland" userId="b64ee355-531e-4326-9465-a6a60a1dca91" providerId="ADAL" clId="{5CEBF113-046D-4EC4-83F6-697C7FD6C1F9}" dt="2022-05-07T00:43:56.422" v="1166" actId="478"/>
          <ac:spMkLst>
            <pc:docMk/>
            <pc:sldMk cId="3518463906" sldId="1720"/>
            <ac:spMk id="9" creationId="{A03992B0-6A4D-4060-A6A3-7954E80E0C0C}"/>
          </ac:spMkLst>
        </pc:spChg>
        <pc:picChg chg="add del">
          <ac:chgData name="Scott Sutherland" userId="b64ee355-531e-4326-9465-a6a60a1dca91" providerId="ADAL" clId="{5CEBF113-046D-4EC4-83F6-697C7FD6C1F9}" dt="2022-05-07T00:43:58.233" v="1168" actId="22"/>
          <ac:picMkLst>
            <pc:docMk/>
            <pc:sldMk cId="3518463906" sldId="1720"/>
            <ac:picMk id="4" creationId="{1E41DD90-5906-4DDF-A1EF-BB4880022BBA}"/>
          </ac:picMkLst>
        </pc:picChg>
      </pc:sldChg>
      <pc:sldChg chg="addSp modSp add mod ord">
        <pc:chgData name="Scott Sutherland" userId="b64ee355-531e-4326-9465-a6a60a1dca91" providerId="ADAL" clId="{5CEBF113-046D-4EC4-83F6-697C7FD6C1F9}" dt="2022-05-09T16:25:51.620" v="1511" actId="6549"/>
        <pc:sldMkLst>
          <pc:docMk/>
          <pc:sldMk cId="2437074711" sldId="1721"/>
        </pc:sldMkLst>
        <pc:spChg chg="mod">
          <ac:chgData name="Scott Sutherland" userId="b64ee355-531e-4326-9465-a6a60a1dca91" providerId="ADAL" clId="{5CEBF113-046D-4EC4-83F6-697C7FD6C1F9}" dt="2022-05-09T16:25:51.620" v="1511" actId="6549"/>
          <ac:spMkLst>
            <pc:docMk/>
            <pc:sldMk cId="2437074711" sldId="1721"/>
            <ac:spMk id="11" creationId="{D9E7B85A-10B8-4224-81A8-6B2816E12BCA}"/>
          </ac:spMkLst>
        </pc:spChg>
        <pc:picChg chg="add mod">
          <ac:chgData name="Scott Sutherland" userId="b64ee355-531e-4326-9465-a6a60a1dca91" providerId="ADAL" clId="{5CEBF113-046D-4EC4-83F6-697C7FD6C1F9}" dt="2022-05-09T16:09:59.633" v="1222" actId="1076"/>
          <ac:picMkLst>
            <pc:docMk/>
            <pc:sldMk cId="2437074711" sldId="1721"/>
            <ac:picMk id="4" creationId="{731D6160-7388-42E5-B3F4-599DCCAB068A}"/>
          </ac:picMkLst>
        </pc:picChg>
        <pc:picChg chg="add mod">
          <ac:chgData name="Scott Sutherland" userId="b64ee355-531e-4326-9465-a6a60a1dca91" providerId="ADAL" clId="{5CEBF113-046D-4EC4-83F6-697C7FD6C1F9}" dt="2022-05-09T16:22:06.054" v="1417"/>
          <ac:picMkLst>
            <pc:docMk/>
            <pc:sldMk cId="2437074711" sldId="1721"/>
            <ac:picMk id="8" creationId="{26E4F3C0-DF38-4920-AFD5-39457DF4CFF0}"/>
          </ac:picMkLst>
        </pc:picChg>
      </pc:sldChg>
      <pc:sldChg chg="addSp delSp modSp add mod">
        <pc:chgData name="Scott Sutherland" userId="b64ee355-531e-4326-9465-a6a60a1dca91" providerId="ADAL" clId="{5CEBF113-046D-4EC4-83F6-697C7FD6C1F9}" dt="2022-05-09T16:25:58.453" v="1512" actId="6549"/>
        <pc:sldMkLst>
          <pc:docMk/>
          <pc:sldMk cId="2661184020" sldId="1722"/>
        </pc:sldMkLst>
        <pc:spChg chg="add del mod">
          <ac:chgData name="Scott Sutherland" userId="b64ee355-531e-4326-9465-a6a60a1dca91" providerId="ADAL" clId="{5CEBF113-046D-4EC4-83F6-697C7FD6C1F9}" dt="2022-05-09T16:16:15.255" v="1349" actId="478"/>
          <ac:spMkLst>
            <pc:docMk/>
            <pc:sldMk cId="2661184020" sldId="1722"/>
            <ac:spMk id="7" creationId="{DECE7AF6-3909-4589-BC3F-969F34CED83A}"/>
          </ac:spMkLst>
        </pc:spChg>
        <pc:spChg chg="mod">
          <ac:chgData name="Scott Sutherland" userId="b64ee355-531e-4326-9465-a6a60a1dca91" providerId="ADAL" clId="{5CEBF113-046D-4EC4-83F6-697C7FD6C1F9}" dt="2022-05-09T16:20:20.136" v="1391" actId="20577"/>
          <ac:spMkLst>
            <pc:docMk/>
            <pc:sldMk cId="2661184020" sldId="1722"/>
            <ac:spMk id="9" creationId="{A03992B0-6A4D-4060-A6A3-7954E80E0C0C}"/>
          </ac:spMkLst>
        </pc:spChg>
        <pc:spChg chg="mod">
          <ac:chgData name="Scott Sutherland" userId="b64ee355-531e-4326-9465-a6a60a1dca91" providerId="ADAL" clId="{5CEBF113-046D-4EC4-83F6-697C7FD6C1F9}" dt="2022-05-09T16:25:58.453" v="1512" actId="6549"/>
          <ac:spMkLst>
            <pc:docMk/>
            <pc:sldMk cId="2661184020" sldId="1722"/>
            <ac:spMk id="11" creationId="{D9E7B85A-10B8-4224-81A8-6B2816E12BCA}"/>
          </ac:spMkLst>
        </pc:spChg>
        <pc:picChg chg="del">
          <ac:chgData name="Scott Sutherland" userId="b64ee355-531e-4326-9465-a6a60a1dca91" providerId="ADAL" clId="{5CEBF113-046D-4EC4-83F6-697C7FD6C1F9}" dt="2022-05-07T00:44:51.608" v="1182" actId="478"/>
          <ac:picMkLst>
            <pc:docMk/>
            <pc:sldMk cId="2661184020" sldId="1722"/>
            <ac:picMk id="4" creationId="{731D6160-7388-42E5-B3F4-599DCCAB068A}"/>
          </ac:picMkLst>
        </pc:picChg>
        <pc:picChg chg="add del mod">
          <ac:chgData name="Scott Sutherland" userId="b64ee355-531e-4326-9465-a6a60a1dca91" providerId="ADAL" clId="{5CEBF113-046D-4EC4-83F6-697C7FD6C1F9}" dt="2022-05-09T16:19:25.654" v="1378" actId="478"/>
          <ac:picMkLst>
            <pc:docMk/>
            <pc:sldMk cId="2661184020" sldId="1722"/>
            <ac:picMk id="5" creationId="{42AFDF66-A573-444E-A34F-55EA0A8593B8}"/>
          </ac:picMkLst>
        </pc:picChg>
        <pc:picChg chg="add mod">
          <ac:chgData name="Scott Sutherland" userId="b64ee355-531e-4326-9465-a6a60a1dca91" providerId="ADAL" clId="{5CEBF113-046D-4EC4-83F6-697C7FD6C1F9}" dt="2022-05-09T16:20:32.065" v="1395" actId="1076"/>
          <ac:picMkLst>
            <pc:docMk/>
            <pc:sldMk cId="2661184020" sldId="1722"/>
            <ac:picMk id="8" creationId="{E1FB0160-73F7-49F2-B604-AAD917CCE588}"/>
          </ac:picMkLst>
        </pc:picChg>
        <pc:picChg chg="add mod">
          <ac:chgData name="Scott Sutherland" userId="b64ee355-531e-4326-9465-a6a60a1dca91" providerId="ADAL" clId="{5CEBF113-046D-4EC4-83F6-697C7FD6C1F9}" dt="2022-05-09T16:22:07.067" v="1418"/>
          <ac:picMkLst>
            <pc:docMk/>
            <pc:sldMk cId="2661184020" sldId="1722"/>
            <ac:picMk id="12" creationId="{86E503DB-1058-403D-8093-40C7734D3871}"/>
          </ac:picMkLst>
        </pc:picChg>
      </pc:sldChg>
      <pc:sldChg chg="addSp delSp modSp add mod">
        <pc:chgData name="Scott Sutherland" userId="b64ee355-531e-4326-9465-a6a60a1dca91" providerId="ADAL" clId="{5CEBF113-046D-4EC4-83F6-697C7FD6C1F9}" dt="2022-05-09T16:22:08.393" v="1419"/>
        <pc:sldMkLst>
          <pc:docMk/>
          <pc:sldMk cId="759835679" sldId="1723"/>
        </pc:sldMkLst>
        <pc:spChg chg="add mod">
          <ac:chgData name="Scott Sutherland" userId="b64ee355-531e-4326-9465-a6a60a1dca91" providerId="ADAL" clId="{5CEBF113-046D-4EC4-83F6-697C7FD6C1F9}" dt="2022-05-07T00:45:14.708" v="1220" actId="20577"/>
          <ac:spMkLst>
            <pc:docMk/>
            <pc:sldMk cId="759835679" sldId="1723"/>
            <ac:spMk id="7" creationId="{453CFED2-074D-480E-866B-BCA7FD4A5B1C}"/>
          </ac:spMkLst>
        </pc:spChg>
        <pc:spChg chg="del">
          <ac:chgData name="Scott Sutherland" userId="b64ee355-531e-4326-9465-a6a60a1dca91" providerId="ADAL" clId="{5CEBF113-046D-4EC4-83F6-697C7FD6C1F9}" dt="2022-05-07T00:45:04.009" v="1206" actId="478"/>
          <ac:spMkLst>
            <pc:docMk/>
            <pc:sldMk cId="759835679" sldId="1723"/>
            <ac:spMk id="9" creationId="{A03992B0-6A4D-4060-A6A3-7954E80E0C0C}"/>
          </ac:spMkLst>
        </pc:spChg>
        <pc:spChg chg="del">
          <ac:chgData name="Scott Sutherland" userId="b64ee355-531e-4326-9465-a6a60a1dca91" providerId="ADAL" clId="{5CEBF113-046D-4EC4-83F6-697C7FD6C1F9}" dt="2022-05-07T00:45:06.491" v="1207" actId="478"/>
          <ac:spMkLst>
            <pc:docMk/>
            <pc:sldMk cId="759835679" sldId="1723"/>
            <ac:spMk id="10" creationId="{4EC0B32E-9F52-4939-BB85-DD17FC21C7CF}"/>
          </ac:spMkLst>
        </pc:spChg>
        <pc:picChg chg="del">
          <ac:chgData name="Scott Sutherland" userId="b64ee355-531e-4326-9465-a6a60a1dca91" providerId="ADAL" clId="{5CEBF113-046D-4EC4-83F6-697C7FD6C1F9}" dt="2022-05-07T00:45:02.594" v="1205" actId="478"/>
          <ac:picMkLst>
            <pc:docMk/>
            <pc:sldMk cId="759835679" sldId="1723"/>
            <ac:picMk id="4" creationId="{731D6160-7388-42E5-B3F4-599DCCAB068A}"/>
          </ac:picMkLst>
        </pc:picChg>
        <pc:picChg chg="add mod">
          <ac:chgData name="Scott Sutherland" userId="b64ee355-531e-4326-9465-a6a60a1dca91" providerId="ADAL" clId="{5CEBF113-046D-4EC4-83F6-697C7FD6C1F9}" dt="2022-05-09T16:22:08.393" v="1419"/>
          <ac:picMkLst>
            <pc:docMk/>
            <pc:sldMk cId="759835679" sldId="1723"/>
            <ac:picMk id="8" creationId="{6E6476F8-3487-4171-8253-D7A19C4C01DF}"/>
          </ac:picMkLst>
        </pc:picChg>
      </pc:sldChg>
      <pc:sldChg chg="delSp modSp add mod">
        <pc:chgData name="Scott Sutherland" userId="b64ee355-531e-4326-9465-a6a60a1dca91" providerId="ADAL" clId="{5CEBF113-046D-4EC4-83F6-697C7FD6C1F9}" dt="2022-05-09T18:58:32.491" v="1645" actId="20577"/>
        <pc:sldMkLst>
          <pc:docMk/>
          <pc:sldMk cId="3679338664" sldId="1724"/>
        </pc:sldMkLst>
        <pc:spChg chg="mod">
          <ac:chgData name="Scott Sutherland" userId="b64ee355-531e-4326-9465-a6a60a1dca91" providerId="ADAL" clId="{5CEBF113-046D-4EC4-83F6-697C7FD6C1F9}" dt="2022-05-09T18:58:22.139" v="1642" actId="1076"/>
          <ac:spMkLst>
            <pc:docMk/>
            <pc:sldMk cId="3679338664" sldId="1724"/>
            <ac:spMk id="7" creationId="{9AB5559C-974B-492E-B68C-99E5D333E1F4}"/>
          </ac:spMkLst>
        </pc:spChg>
        <pc:spChg chg="mod">
          <ac:chgData name="Scott Sutherland" userId="b64ee355-531e-4326-9465-a6a60a1dca91" providerId="ADAL" clId="{5CEBF113-046D-4EC4-83F6-697C7FD6C1F9}" dt="2022-05-09T18:58:32.491" v="1645" actId="20577"/>
          <ac:spMkLst>
            <pc:docMk/>
            <pc:sldMk cId="3679338664" sldId="1724"/>
            <ac:spMk id="9" creationId="{A03992B0-6A4D-4060-A6A3-7954E80E0C0C}"/>
          </ac:spMkLst>
        </pc:spChg>
        <pc:spChg chg="mod">
          <ac:chgData name="Scott Sutherland" userId="b64ee355-531e-4326-9465-a6a60a1dca91" providerId="ADAL" clId="{5CEBF113-046D-4EC4-83F6-697C7FD6C1F9}" dt="2022-05-09T18:57:58.122" v="1630" actId="20577"/>
          <ac:spMkLst>
            <pc:docMk/>
            <pc:sldMk cId="3679338664" sldId="1724"/>
            <ac:spMk id="10" creationId="{4EC0B32E-9F52-4939-BB85-DD17FC21C7CF}"/>
          </ac:spMkLst>
        </pc:spChg>
        <pc:spChg chg="del">
          <ac:chgData name="Scott Sutherland" userId="b64ee355-531e-4326-9465-a6a60a1dca91" providerId="ADAL" clId="{5CEBF113-046D-4EC4-83F6-697C7FD6C1F9}" dt="2022-05-09T18:58:00.643" v="1631" actId="478"/>
          <ac:spMkLst>
            <pc:docMk/>
            <pc:sldMk cId="3679338664" sldId="1724"/>
            <ac:spMk id="13" creationId="{8C902811-C27A-412F-BC4C-9B8C1BC29B63}"/>
          </ac:spMkLst>
        </pc:spChg>
        <pc:spChg chg="del">
          <ac:chgData name="Scott Sutherland" userId="b64ee355-531e-4326-9465-a6a60a1dca91" providerId="ADAL" clId="{5CEBF113-046D-4EC4-83F6-697C7FD6C1F9}" dt="2022-05-09T18:58:04.003" v="1633" actId="478"/>
          <ac:spMkLst>
            <pc:docMk/>
            <pc:sldMk cId="3679338664" sldId="1724"/>
            <ac:spMk id="14" creationId="{AB10D896-18AC-4E47-A6AF-A4A8A0D68476}"/>
          </ac:spMkLst>
        </pc:spChg>
      </pc:sldChg>
      <pc:sldChg chg="addSp modSp add mod modAnim">
        <pc:chgData name="Scott Sutherland" userId="b64ee355-531e-4326-9465-a6a60a1dca91" providerId="ADAL" clId="{5CEBF113-046D-4EC4-83F6-697C7FD6C1F9}" dt="2022-05-09T21:41:01.905" v="1652" actId="14100"/>
        <pc:sldMkLst>
          <pc:docMk/>
          <pc:sldMk cId="1707166562" sldId="1725"/>
        </pc:sldMkLst>
        <pc:picChg chg="add mod">
          <ac:chgData name="Scott Sutherland" userId="b64ee355-531e-4326-9465-a6a60a1dca91" providerId="ADAL" clId="{5CEBF113-046D-4EC4-83F6-697C7FD6C1F9}" dt="2022-05-09T21:41:01.905" v="1652" actId="14100"/>
          <ac:picMkLst>
            <pc:docMk/>
            <pc:sldMk cId="1707166562" sldId="1725"/>
            <ac:picMk id="3" creationId="{CC0BB88D-A0D3-4913-8FB1-EFEE1545F795}"/>
          </ac:picMkLst>
        </pc:picChg>
      </pc:sldChg>
    </pc:docChg>
  </pc:docChgLst>
  <pc:docChgLst>
    <pc:chgData name="Scott Sutherland" userId="b64ee355-531e-4326-9465-a6a60a1dca91" providerId="ADAL" clId="{63ABE887-1FB1-4FCD-B94B-C473EC3741F1}"/>
    <pc:docChg chg="undo custSel addSld delSld modSld">
      <pc:chgData name="Scott Sutherland" userId="b64ee355-531e-4326-9465-a6a60a1dca91" providerId="ADAL" clId="{63ABE887-1FB1-4FCD-B94B-C473EC3741F1}" dt="2022-07-27T02:19:39.020" v="424" actId="20577"/>
      <pc:docMkLst>
        <pc:docMk/>
      </pc:docMkLst>
      <pc:sldChg chg="modSp mod">
        <pc:chgData name="Scott Sutherland" userId="b64ee355-531e-4326-9465-a6a60a1dca91" providerId="ADAL" clId="{63ABE887-1FB1-4FCD-B94B-C473EC3741F1}" dt="2022-07-19T01:00:31.074" v="80" actId="1076"/>
        <pc:sldMkLst>
          <pc:docMk/>
          <pc:sldMk cId="4289062154" sldId="1629"/>
        </pc:sldMkLst>
        <pc:spChg chg="mod">
          <ac:chgData name="Scott Sutherland" userId="b64ee355-531e-4326-9465-a6a60a1dca91" providerId="ADAL" clId="{63ABE887-1FB1-4FCD-B94B-C473EC3741F1}" dt="2022-07-19T01:00:31.074" v="80" actId="1076"/>
          <ac:spMkLst>
            <pc:docMk/>
            <pc:sldMk cId="4289062154" sldId="1629"/>
            <ac:spMk id="39" creationId="{48943655-31AB-49F7-AA84-1E3F0B56ED52}"/>
          </ac:spMkLst>
        </pc:spChg>
      </pc:sldChg>
      <pc:sldChg chg="addSp delSp modSp mod modAnim">
        <pc:chgData name="Scott Sutherland" userId="b64ee355-531e-4326-9465-a6a60a1dca91" providerId="ADAL" clId="{63ABE887-1FB1-4FCD-B94B-C473EC3741F1}" dt="2022-07-18T21:49:44.944" v="23" actId="11529"/>
        <pc:sldMkLst>
          <pc:docMk/>
          <pc:sldMk cId="2098435856" sldId="1680"/>
        </pc:sldMkLst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4" creationId="{4F4219B9-D6BF-4DA2-BB8B-37C7E8300A09}"/>
          </ac:spMkLst>
        </pc:spChg>
        <pc:spChg chg="add del mod ord">
          <ac:chgData name="Scott Sutherland" userId="b64ee355-531e-4326-9465-a6a60a1dca91" providerId="ADAL" clId="{63ABE887-1FB1-4FCD-B94B-C473EC3741F1}" dt="2022-07-18T21:49:44.944" v="23" actId="11529"/>
          <ac:spMkLst>
            <pc:docMk/>
            <pc:sldMk cId="2098435856" sldId="1680"/>
            <ac:spMk id="6" creationId="{C6FA115D-AB04-4DF1-C92D-B963A8D9DEF8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25" creationId="{07BE99B4-11B9-4B88-A896-90283F688A04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28" creationId="{3A51E0F1-E926-42E6-9501-14CFA176A941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48" creationId="{3CBC6EDE-6F19-4F4C-B71E-9679FFFBFB2A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49" creationId="{E9584D50-AF5A-4161-8EC0-C1995C5E4CBE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50" creationId="{793EB8A1-3A67-4C55-89E6-1F7FCC686A7C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53" creationId="{53802E46-1852-4D93-ADEF-9E2ADC53B2E3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54" creationId="{20ADA7A0-0170-4B7B-867C-19772F3A053E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55" creationId="{1DB39A34-153F-462C-B90A-689DAB1A5BA5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56" creationId="{0ED8D8B9-3D67-4E12-9D07-91B922006BD8}"/>
          </ac:spMkLst>
        </pc:spChg>
        <pc:spChg chg="add del mod">
          <ac:chgData name="Scott Sutherland" userId="b64ee355-531e-4326-9465-a6a60a1dca91" providerId="ADAL" clId="{63ABE887-1FB1-4FCD-B94B-C473EC3741F1}" dt="2022-07-18T21:49:43.636" v="18" actId="1076"/>
          <ac:spMkLst>
            <pc:docMk/>
            <pc:sldMk cId="2098435856" sldId="1680"/>
            <ac:spMk id="57" creationId="{C3ABD6B2-F456-4171-82F9-9595FBB6084D}"/>
          </ac:spMkLst>
        </pc:spChg>
        <pc:spChg chg="add del mod">
          <ac:chgData name="Scott Sutherland" userId="b64ee355-531e-4326-9465-a6a60a1dca91" providerId="ADAL" clId="{63ABE887-1FB1-4FCD-B94B-C473EC3741F1}" dt="2022-07-18T21:49:43.499" v="17" actId="1076"/>
          <ac:spMkLst>
            <pc:docMk/>
            <pc:sldMk cId="2098435856" sldId="1680"/>
            <ac:spMk id="58" creationId="{DE5C1B4A-D066-4BAE-B45C-3585DE0A2A0A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59" creationId="{0D0B8846-925F-4DE5-BFCA-AB2798A96A69}"/>
          </ac:spMkLst>
        </pc:spChg>
        <pc:spChg chg="mod">
          <ac:chgData name="Scott Sutherland" userId="b64ee355-531e-4326-9465-a6a60a1dca91" providerId="ADAL" clId="{63ABE887-1FB1-4FCD-B94B-C473EC3741F1}" dt="2022-07-18T21:49:43.136" v="14" actId="1076"/>
          <ac:spMkLst>
            <pc:docMk/>
            <pc:sldMk cId="2098435856" sldId="1680"/>
            <ac:spMk id="64" creationId="{50E54D2C-00EB-4618-B5D8-3725C3B4FCC1}"/>
          </ac:spMkLst>
        </pc:spChg>
        <pc:spChg chg="mod">
          <ac:chgData name="Scott Sutherland" userId="b64ee355-531e-4326-9465-a6a60a1dca91" providerId="ADAL" clId="{63ABE887-1FB1-4FCD-B94B-C473EC3741F1}" dt="2022-07-18T21:49:42.813" v="12" actId="164"/>
          <ac:spMkLst>
            <pc:docMk/>
            <pc:sldMk cId="2098435856" sldId="1680"/>
            <ac:spMk id="67" creationId="{D1824C60-632C-4F7A-9302-661A4E3CA129}"/>
          </ac:spMkLst>
        </pc:spChg>
        <pc:grpChg chg="add mod">
          <ac:chgData name="Scott Sutherland" userId="b64ee355-531e-4326-9465-a6a60a1dca91" providerId="ADAL" clId="{63ABE887-1FB1-4FCD-B94B-C473EC3741F1}" dt="2022-07-18T21:49:42.813" v="12" actId="164"/>
          <ac:grpSpMkLst>
            <pc:docMk/>
            <pc:sldMk cId="2098435856" sldId="1680"/>
            <ac:grpSpMk id="9" creationId="{9F9B90E4-AC90-17DC-62DA-8D82D1E5AC36}"/>
          </ac:grpSpMkLst>
        </pc:grpChg>
        <pc:grpChg chg="mod">
          <ac:chgData name="Scott Sutherland" userId="b64ee355-531e-4326-9465-a6a60a1dca91" providerId="ADAL" clId="{63ABE887-1FB1-4FCD-B94B-C473EC3741F1}" dt="2022-07-18T21:49:43.136" v="14" actId="1076"/>
          <ac:grpSpMkLst>
            <pc:docMk/>
            <pc:sldMk cId="2098435856" sldId="1680"/>
            <ac:grpSpMk id="63" creationId="{C4ADEE23-8F5A-49D4-B67F-492DC2B43170}"/>
          </ac:grpSpMkLst>
        </pc:grpChg>
        <pc:grpChg chg="mod">
          <ac:chgData name="Scott Sutherland" userId="b64ee355-531e-4326-9465-a6a60a1dca91" providerId="ADAL" clId="{63ABE887-1FB1-4FCD-B94B-C473EC3741F1}" dt="2022-07-18T21:49:43.136" v="14" actId="1076"/>
          <ac:grpSpMkLst>
            <pc:docMk/>
            <pc:sldMk cId="2098435856" sldId="1680"/>
            <ac:grpSpMk id="70" creationId="{60EED808-889D-443C-A0F1-3DAA12DC1131}"/>
          </ac:grpSpMkLst>
        </pc:grp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8" creationId="{46D3BE3A-4901-4E04-B705-648294F2E696}"/>
          </ac:picMkLst>
        </pc:pic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38" creationId="{79CCA599-4A8A-4CBF-9D28-61058C16C6F8}"/>
          </ac:picMkLst>
        </pc:pic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41" creationId="{505D6814-ABB3-417C-AE27-490233504716}"/>
          </ac:picMkLst>
        </pc:pic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42" creationId="{5CCB1847-CF93-427B-9C81-B1CD50EDFECE}"/>
          </ac:picMkLst>
        </pc:pic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43" creationId="{0635424F-BDCF-4922-8044-41867AC47D44}"/>
          </ac:picMkLst>
        </pc:pic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44" creationId="{DB8E2536-BB42-4B6F-94E4-CAE500E942C3}"/>
          </ac:picMkLst>
        </pc:pic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60" creationId="{3DEBDA47-F682-40C2-9D15-CE961F2C4921}"/>
          </ac:picMkLst>
        </pc:picChg>
        <pc:picChg chg="mod">
          <ac:chgData name="Scott Sutherland" userId="b64ee355-531e-4326-9465-a6a60a1dca91" providerId="ADAL" clId="{63ABE887-1FB1-4FCD-B94B-C473EC3741F1}" dt="2022-07-18T21:49:43.136" v="14" actId="1076"/>
          <ac:picMkLst>
            <pc:docMk/>
            <pc:sldMk cId="2098435856" sldId="1680"/>
            <ac:picMk id="61" creationId="{49A2F2FB-5D60-46B6-9FFA-849BA127B286}"/>
          </ac:picMkLst>
        </pc:picChg>
        <pc:picChg chg="mod">
          <ac:chgData name="Scott Sutherland" userId="b64ee355-531e-4326-9465-a6a60a1dca91" providerId="ADAL" clId="{63ABE887-1FB1-4FCD-B94B-C473EC3741F1}" dt="2022-07-18T21:49:42.813" v="12" actId="164"/>
          <ac:picMkLst>
            <pc:docMk/>
            <pc:sldMk cId="2098435856" sldId="1680"/>
            <ac:picMk id="71" creationId="{5995AB65-0CD5-4DE4-BAD3-04ACE153827A}"/>
          </ac:picMkLst>
        </pc:picChg>
        <pc:picChg chg="mod">
          <ac:chgData name="Scott Sutherland" userId="b64ee355-531e-4326-9465-a6a60a1dca91" providerId="ADAL" clId="{63ABE887-1FB1-4FCD-B94B-C473EC3741F1}" dt="2022-07-18T21:49:42.813" v="12" actId="164"/>
          <ac:picMkLst>
            <pc:docMk/>
            <pc:sldMk cId="2098435856" sldId="1680"/>
            <ac:picMk id="72" creationId="{6297E5E2-888E-42E5-80A8-44CECE8AED51}"/>
          </ac:picMkLst>
        </pc:picChg>
        <pc:picChg chg="mod">
          <ac:chgData name="Scott Sutherland" userId="b64ee355-531e-4326-9465-a6a60a1dca91" providerId="ADAL" clId="{63ABE887-1FB1-4FCD-B94B-C473EC3741F1}" dt="2022-07-18T21:49:42.813" v="12" actId="164"/>
          <ac:picMkLst>
            <pc:docMk/>
            <pc:sldMk cId="2098435856" sldId="1680"/>
            <ac:picMk id="73" creationId="{40245A99-2864-4C4B-BFEF-CD0AB16985DD}"/>
          </ac:picMkLst>
        </pc:picChg>
        <pc:picChg chg="mod">
          <ac:chgData name="Scott Sutherland" userId="b64ee355-531e-4326-9465-a6a60a1dca91" providerId="ADAL" clId="{63ABE887-1FB1-4FCD-B94B-C473EC3741F1}" dt="2022-07-18T21:49:42.813" v="12" actId="164"/>
          <ac:picMkLst>
            <pc:docMk/>
            <pc:sldMk cId="2098435856" sldId="1680"/>
            <ac:picMk id="74" creationId="{98299B63-38DE-47D8-B495-737FD3D836BD}"/>
          </ac:picMkLst>
        </pc:pic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7" creationId="{34D70C50-929E-4623-8DC7-06A02CD953C2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30" creationId="{7B4EE0F7-02AD-47FD-8A3E-440885965C8D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31" creationId="{C83A02CB-4E26-4738-BA6B-555690065110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32" creationId="{1F2B36CF-3E15-45E7-9DEC-CEB05433A801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33" creationId="{577E9767-5C3C-4847-989C-E25027C633C6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45" creationId="{AB90ED9E-38FC-40BB-B4A5-914C17BB563A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46" creationId="{AE59A47D-12F5-4C70-A26A-E4727F449DB0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47" creationId="{B3070902-D566-4551-96AC-FB94F31F6033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51" creationId="{4E2E7AC8-2DA5-4959-ABCE-1A94207C930D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52" creationId="{EAF242E7-D5CD-4140-A9D0-65B69FA77D9D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62" creationId="{E4F7254E-53C8-41D2-B6CD-3FF9714BCA7F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65" creationId="{B97D1A23-67CF-4AB5-B50E-48C5BEF7E730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66" creationId="{8B1EA9E4-9C4D-445B-99D9-07F733911F42}"/>
          </ac:cxnSpMkLst>
        </pc:cxnChg>
        <pc:cxnChg chg="mod">
          <ac:chgData name="Scott Sutherland" userId="b64ee355-531e-4326-9465-a6a60a1dca91" providerId="ADAL" clId="{63ABE887-1FB1-4FCD-B94B-C473EC3741F1}" dt="2022-07-18T21:49:42.813" v="12" actId="164"/>
          <ac:cxnSpMkLst>
            <pc:docMk/>
            <pc:sldMk cId="2098435856" sldId="1680"/>
            <ac:cxnSpMk id="68" creationId="{0627F52B-1318-49A9-96B7-96C790AECBB5}"/>
          </ac:cxnSpMkLst>
        </pc:cxnChg>
        <pc:cxnChg chg="mod">
          <ac:chgData name="Scott Sutherland" userId="b64ee355-531e-4326-9465-a6a60a1dca91" providerId="ADAL" clId="{63ABE887-1FB1-4FCD-B94B-C473EC3741F1}" dt="2022-07-18T21:49:42.813" v="12" actId="164"/>
          <ac:cxnSpMkLst>
            <pc:docMk/>
            <pc:sldMk cId="2098435856" sldId="1680"/>
            <ac:cxnSpMk id="69" creationId="{B3DFD85D-7647-41FA-BA11-A82FA024A946}"/>
          </ac:cxnSpMkLst>
        </pc:cxnChg>
        <pc:cxnChg chg="mod">
          <ac:chgData name="Scott Sutherland" userId="b64ee355-531e-4326-9465-a6a60a1dca91" providerId="ADAL" clId="{63ABE887-1FB1-4FCD-B94B-C473EC3741F1}" dt="2022-07-18T21:49:43.136" v="14" actId="1076"/>
          <ac:cxnSpMkLst>
            <pc:docMk/>
            <pc:sldMk cId="2098435856" sldId="1680"/>
            <ac:cxnSpMk id="75" creationId="{1F233C62-6471-418E-940F-036F74AC6538}"/>
          </ac:cxnSpMkLst>
        </pc:cxnChg>
      </pc:sldChg>
      <pc:sldChg chg="modSp mod">
        <pc:chgData name="Scott Sutherland" userId="b64ee355-531e-4326-9465-a6a60a1dca91" providerId="ADAL" clId="{63ABE887-1FB1-4FCD-B94B-C473EC3741F1}" dt="2022-07-19T00:56:12.853" v="79" actId="1036"/>
        <pc:sldMkLst>
          <pc:docMk/>
          <pc:sldMk cId="1485680401" sldId="1685"/>
        </pc:sldMkLst>
        <pc:cxnChg chg="mod">
          <ac:chgData name="Scott Sutherland" userId="b64ee355-531e-4326-9465-a6a60a1dca91" providerId="ADAL" clId="{63ABE887-1FB1-4FCD-B94B-C473EC3741F1}" dt="2022-07-19T00:56:12.853" v="79" actId="1036"/>
          <ac:cxnSpMkLst>
            <pc:docMk/>
            <pc:sldMk cId="1485680401" sldId="1685"/>
            <ac:cxnSpMk id="50" creationId="{7814873F-B133-4F8F-911C-37E0120B026C}"/>
          </ac:cxnSpMkLst>
        </pc:cxnChg>
      </pc:sldChg>
      <pc:sldChg chg="modSp mod">
        <pc:chgData name="Scott Sutherland" userId="b64ee355-531e-4326-9465-a6a60a1dca91" providerId="ADAL" clId="{63ABE887-1FB1-4FCD-B94B-C473EC3741F1}" dt="2022-07-19T00:55:26.658" v="78" actId="1036"/>
        <pc:sldMkLst>
          <pc:docMk/>
          <pc:sldMk cId="3791434975" sldId="1691"/>
        </pc:sldMkLst>
        <pc:cxnChg chg="mod">
          <ac:chgData name="Scott Sutherland" userId="b64ee355-531e-4326-9465-a6a60a1dca91" providerId="ADAL" clId="{63ABE887-1FB1-4FCD-B94B-C473EC3741F1}" dt="2022-07-19T00:55:26.658" v="78" actId="1036"/>
          <ac:cxnSpMkLst>
            <pc:docMk/>
            <pc:sldMk cId="3791434975" sldId="1691"/>
            <ac:cxnSpMk id="36" creationId="{1BA84387-A5B5-483F-938E-CB8DB29D4F9B}"/>
          </ac:cxnSpMkLst>
        </pc:cxnChg>
      </pc:sldChg>
      <pc:sldChg chg="addSp delSp modSp mod">
        <pc:chgData name="Scott Sutherland" userId="b64ee355-531e-4326-9465-a6a60a1dca91" providerId="ADAL" clId="{63ABE887-1FB1-4FCD-B94B-C473EC3741F1}" dt="2022-07-19T00:55:04.613" v="76" actId="1076"/>
        <pc:sldMkLst>
          <pc:docMk/>
          <pc:sldMk cId="926919217" sldId="1693"/>
        </pc:sldMkLst>
        <pc:spChg chg="add del mod">
          <ac:chgData name="Scott Sutherland" userId="b64ee355-531e-4326-9465-a6a60a1dca91" providerId="ADAL" clId="{63ABE887-1FB1-4FCD-B94B-C473EC3741F1}" dt="2022-07-19T00:53:26.532" v="70"/>
          <ac:spMkLst>
            <pc:docMk/>
            <pc:sldMk cId="926919217" sldId="1693"/>
            <ac:spMk id="28" creationId="{46D70ECB-1EA3-0CDE-D6E2-EF95188EED90}"/>
          </ac:spMkLst>
        </pc:spChg>
        <pc:spChg chg="add del mod">
          <ac:chgData name="Scott Sutherland" userId="b64ee355-531e-4326-9465-a6a60a1dca91" providerId="ADAL" clId="{63ABE887-1FB1-4FCD-B94B-C473EC3741F1}" dt="2022-07-19T00:53:26.534" v="72"/>
          <ac:spMkLst>
            <pc:docMk/>
            <pc:sldMk cId="926919217" sldId="1693"/>
            <ac:spMk id="29" creationId="{4E2C361F-9C7D-D136-4E8D-1DB4D83A7932}"/>
          </ac:spMkLst>
        </pc:spChg>
        <pc:spChg chg="add del mod">
          <ac:chgData name="Scott Sutherland" userId="b64ee355-531e-4326-9465-a6a60a1dca91" providerId="ADAL" clId="{63ABE887-1FB1-4FCD-B94B-C473EC3741F1}" dt="2022-07-19T00:53:26.535" v="74"/>
          <ac:spMkLst>
            <pc:docMk/>
            <pc:sldMk cId="926919217" sldId="1693"/>
            <ac:spMk id="30" creationId="{04A4B4CA-EF08-8015-64F2-63158E13F0E8}"/>
          </ac:spMkLst>
        </pc:spChg>
        <pc:spChg chg="mod">
          <ac:chgData name="Scott Sutherland" userId="b64ee355-531e-4326-9465-a6a60a1dca91" providerId="ADAL" clId="{63ABE887-1FB1-4FCD-B94B-C473EC3741F1}" dt="2022-07-19T00:55:04.613" v="76" actId="1076"/>
          <ac:spMkLst>
            <pc:docMk/>
            <pc:sldMk cId="926919217" sldId="1693"/>
            <ac:spMk id="36" creationId="{82CCE898-0323-4E4D-AE6E-F41D841A5028}"/>
          </ac:spMkLst>
        </pc:spChg>
      </pc:sldChg>
      <pc:sldChg chg="addSp delSp modSp mod">
        <pc:chgData name="Scott Sutherland" userId="b64ee355-531e-4326-9465-a6a60a1dca91" providerId="ADAL" clId="{63ABE887-1FB1-4FCD-B94B-C473EC3741F1}" dt="2022-07-19T00:51:20.402" v="43" actId="165"/>
        <pc:sldMkLst>
          <pc:docMk/>
          <pc:sldMk cId="2001301068" sldId="1697"/>
        </pc:sldMkLst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5" creationId="{5353D4ED-EBEE-4646-B2BD-83807B830F1A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29" creationId="{B98A5346-19C3-4FCF-91D2-B3CF69C78D3A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30" creationId="{C8BF6D85-B525-49F0-85B0-E9F8730B8F3E}"/>
          </ac:spMkLst>
        </pc:spChg>
        <pc:spChg chg="mod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33" creationId="{F9C6FE4B-8F79-401F-9798-1CFDB42365E6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35" creationId="{D946C9A9-2A4D-4DDC-9AC2-6E9E96306B9A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36" creationId="{82CCE898-0323-4E4D-AE6E-F41D841A5028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37" creationId="{CF32A278-3680-4555-83B7-90E8E762FFC2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38" creationId="{747BC1A5-1575-449D-BF2A-2ACCBA5BC74E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40" creationId="{1DAC52E1-F3D6-471A-9703-F1C29A201C85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41" creationId="{03338585-8C41-49C7-8C7D-F5AB7B3E566A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64" creationId="{D752F937-612F-4A5D-8A5A-EC0ED9237ADA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72" creationId="{6904AFCB-B1E8-4A34-98B2-2FAAFA64AFAF}"/>
          </ac:spMkLst>
        </pc:spChg>
        <pc:spChg chg="mod topLvl">
          <ac:chgData name="Scott Sutherland" userId="b64ee355-531e-4326-9465-a6a60a1dca91" providerId="ADAL" clId="{63ABE887-1FB1-4FCD-B94B-C473EC3741F1}" dt="2022-07-19T00:51:20.402" v="43" actId="165"/>
          <ac:spMkLst>
            <pc:docMk/>
            <pc:sldMk cId="2001301068" sldId="1697"/>
            <ac:spMk id="77" creationId="{FFAA0B1C-A508-4D3C-9F14-5E6E775DA33D}"/>
          </ac:spMkLst>
        </pc:spChg>
        <pc:grpChg chg="add del mod">
          <ac:chgData name="Scott Sutherland" userId="b64ee355-531e-4326-9465-a6a60a1dca91" providerId="ADAL" clId="{63ABE887-1FB1-4FCD-B94B-C473EC3741F1}" dt="2022-07-19T00:51:20.402" v="43" actId="165"/>
          <ac:grpSpMkLst>
            <pc:docMk/>
            <pc:sldMk cId="2001301068" sldId="1697"/>
            <ac:grpSpMk id="4" creationId="{BF2A4D30-2F77-2C6A-37B3-B989E438C865}"/>
          </ac:grpSpMkLst>
        </pc:grpChg>
        <pc:grpChg chg="mod topLvl">
          <ac:chgData name="Scott Sutherland" userId="b64ee355-531e-4326-9465-a6a60a1dca91" providerId="ADAL" clId="{63ABE887-1FB1-4FCD-B94B-C473EC3741F1}" dt="2022-07-19T00:51:20.402" v="43" actId="165"/>
          <ac:grpSpMkLst>
            <pc:docMk/>
            <pc:sldMk cId="2001301068" sldId="1697"/>
            <ac:grpSpMk id="32" creationId="{BF35D6C3-9F88-4AFF-BF14-78F1B42A8331}"/>
          </ac:grpSpMkLst>
        </pc:grpChg>
        <pc:grpChg chg="mod topLvl">
          <ac:chgData name="Scott Sutherland" userId="b64ee355-531e-4326-9465-a6a60a1dca91" providerId="ADAL" clId="{63ABE887-1FB1-4FCD-B94B-C473EC3741F1}" dt="2022-07-19T00:51:20.402" v="43" actId="165"/>
          <ac:grpSpMkLst>
            <pc:docMk/>
            <pc:sldMk cId="2001301068" sldId="1697"/>
            <ac:grpSpMk id="57" creationId="{EECEA7E5-1723-4FE6-A184-6AA34D937063}"/>
          </ac:grpSpMkLst>
        </pc:grpChg>
        <pc:grpChg chg="mod topLvl">
          <ac:chgData name="Scott Sutherland" userId="b64ee355-531e-4326-9465-a6a60a1dca91" providerId="ADAL" clId="{63ABE887-1FB1-4FCD-B94B-C473EC3741F1}" dt="2022-07-19T00:51:20.402" v="43" actId="165"/>
          <ac:grpSpMkLst>
            <pc:docMk/>
            <pc:sldMk cId="2001301068" sldId="1697"/>
            <ac:grpSpMk id="73" creationId="{544C51DD-48BF-48AC-AEBD-60648A46699B}"/>
          </ac:grpSpMkLst>
        </pc:grpChg>
        <pc:picChg chg="mod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34" creationId="{3C555E1C-B026-4F67-8302-875B64A48591}"/>
          </ac:picMkLst>
        </pc:picChg>
        <pc:picChg chg="mod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58" creationId="{4B04FF47-525E-4CB8-87DD-BBE5D57865EB}"/>
          </ac:picMkLst>
        </pc:picChg>
        <pc:picChg chg="mod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59" creationId="{E55E7BF5-5CCC-4B15-A736-C63E74D294DC}"/>
          </ac:picMkLst>
        </pc:picChg>
        <pc:picChg chg="mod topLvl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65" creationId="{B3131840-6963-4E2F-B8AF-15976A583763}"/>
          </ac:picMkLst>
        </pc:picChg>
        <pc:picChg chg="mod topLvl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71" creationId="{C62F6FBD-228A-48C5-91CC-D16713A4B400}"/>
          </ac:picMkLst>
        </pc:picChg>
        <pc:picChg chg="mod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74" creationId="{E3622627-FEDF-4434-8AA6-D0ED007E440A}"/>
          </ac:picMkLst>
        </pc:picChg>
        <pc:picChg chg="mod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75" creationId="{45638230-B9C9-4D7E-B478-4F3A8D224BD0}"/>
          </ac:picMkLst>
        </pc:picChg>
        <pc:picChg chg="mod topLvl">
          <ac:chgData name="Scott Sutherland" userId="b64ee355-531e-4326-9465-a6a60a1dca91" providerId="ADAL" clId="{63ABE887-1FB1-4FCD-B94B-C473EC3741F1}" dt="2022-07-19T00:51:20.402" v="43" actId="165"/>
          <ac:picMkLst>
            <pc:docMk/>
            <pc:sldMk cId="2001301068" sldId="1697"/>
            <ac:picMk id="78" creationId="{AD04C580-82BA-4465-B740-030DCDF29AB8}"/>
          </ac:picMkLst>
        </pc:picChg>
        <pc:cxnChg chg="mod topLvl">
          <ac:chgData name="Scott Sutherland" userId="b64ee355-531e-4326-9465-a6a60a1dca91" providerId="ADAL" clId="{63ABE887-1FB1-4FCD-B94B-C473EC3741F1}" dt="2022-07-19T00:51:20.402" v="43" actId="165"/>
          <ac:cxnSpMkLst>
            <pc:docMk/>
            <pc:sldMk cId="2001301068" sldId="1697"/>
            <ac:cxnSpMk id="31" creationId="{F3D4E96E-7DA5-445E-90AC-19276D9FF6A5}"/>
          </ac:cxnSpMkLst>
        </pc:cxnChg>
        <pc:cxnChg chg="mod topLvl">
          <ac:chgData name="Scott Sutherland" userId="b64ee355-531e-4326-9465-a6a60a1dca91" providerId="ADAL" clId="{63ABE887-1FB1-4FCD-B94B-C473EC3741F1}" dt="2022-07-19T00:51:20.402" v="43" actId="165"/>
          <ac:cxnSpMkLst>
            <pc:docMk/>
            <pc:sldMk cId="2001301068" sldId="1697"/>
            <ac:cxnSpMk id="66" creationId="{107563CA-8171-47C6-8C01-258E3E9FFCE6}"/>
          </ac:cxnSpMkLst>
        </pc:cxnChg>
        <pc:cxnChg chg="mod topLvl">
          <ac:chgData name="Scott Sutherland" userId="b64ee355-531e-4326-9465-a6a60a1dca91" providerId="ADAL" clId="{63ABE887-1FB1-4FCD-B94B-C473EC3741F1}" dt="2022-07-19T00:51:20.402" v="43" actId="165"/>
          <ac:cxnSpMkLst>
            <pc:docMk/>
            <pc:sldMk cId="2001301068" sldId="1697"/>
            <ac:cxnSpMk id="76" creationId="{13FC8457-789F-4D86-970E-448FF9F5565D}"/>
          </ac:cxnSpMkLst>
        </pc:cxnChg>
      </pc:sldChg>
      <pc:sldChg chg="addSp modSp modAnim">
        <pc:chgData name="Scott Sutherland" userId="b64ee355-531e-4326-9465-a6a60a1dca91" providerId="ADAL" clId="{63ABE887-1FB1-4FCD-B94B-C473EC3741F1}" dt="2022-07-18T22:02:36.475" v="25" actId="571"/>
        <pc:sldMkLst>
          <pc:docMk/>
          <pc:sldMk cId="125003848" sldId="1707"/>
        </pc:sldMkLst>
        <pc:spChg chg="mod">
          <ac:chgData name="Scott Sutherland" userId="b64ee355-531e-4326-9465-a6a60a1dca91" providerId="ADAL" clId="{63ABE887-1FB1-4FCD-B94B-C473EC3741F1}" dt="2022-07-18T22:02:36.475" v="25" actId="571"/>
          <ac:spMkLst>
            <pc:docMk/>
            <pc:sldMk cId="125003848" sldId="1707"/>
            <ac:spMk id="18" creationId="{B95BAE8B-BEAF-812E-0530-A040FB74318C}"/>
          </ac:spMkLst>
        </pc:spChg>
        <pc:spChg chg="mod">
          <ac:chgData name="Scott Sutherland" userId="b64ee355-531e-4326-9465-a6a60a1dca91" providerId="ADAL" clId="{63ABE887-1FB1-4FCD-B94B-C473EC3741F1}" dt="2022-07-18T22:02:36.475" v="25" actId="571"/>
          <ac:spMkLst>
            <pc:docMk/>
            <pc:sldMk cId="125003848" sldId="1707"/>
            <ac:spMk id="19" creationId="{D65A516F-66E3-ADEB-EA99-26A7E56BBC77}"/>
          </ac:spMkLst>
        </pc:spChg>
        <pc:grpChg chg="add mod">
          <ac:chgData name="Scott Sutherland" userId="b64ee355-531e-4326-9465-a6a60a1dca91" providerId="ADAL" clId="{63ABE887-1FB1-4FCD-B94B-C473EC3741F1}" dt="2022-07-18T22:02:36.475" v="25" actId="571"/>
          <ac:grpSpMkLst>
            <pc:docMk/>
            <pc:sldMk cId="125003848" sldId="1707"/>
            <ac:grpSpMk id="17" creationId="{8BA8DC53-526F-8134-A4D6-85335B96D598}"/>
          </ac:grpSpMkLst>
        </pc:grpChg>
      </pc:sldChg>
      <pc:sldChg chg="modSp mod">
        <pc:chgData name="Scott Sutherland" userId="b64ee355-531e-4326-9465-a6a60a1dca91" providerId="ADAL" clId="{63ABE887-1FB1-4FCD-B94B-C473EC3741F1}" dt="2022-07-19T01:23:20.550" v="235" actId="20577"/>
        <pc:sldMkLst>
          <pc:docMk/>
          <pc:sldMk cId="109751050" sldId="1714"/>
        </pc:sldMkLst>
        <pc:spChg chg="mod">
          <ac:chgData name="Scott Sutherland" userId="b64ee355-531e-4326-9465-a6a60a1dca91" providerId="ADAL" clId="{63ABE887-1FB1-4FCD-B94B-C473EC3741F1}" dt="2022-07-19T01:23:20.550" v="235" actId="20577"/>
          <ac:spMkLst>
            <pc:docMk/>
            <pc:sldMk cId="109751050" sldId="1714"/>
            <ac:spMk id="8" creationId="{4EE4C32D-951F-4E99-B415-6C4BB7319EC9}"/>
          </ac:spMkLst>
        </pc:spChg>
      </pc:sldChg>
      <pc:sldChg chg="addSp delSp modSp add mod">
        <pc:chgData name="Scott Sutherland" userId="b64ee355-531e-4326-9465-a6a60a1dca91" providerId="ADAL" clId="{63ABE887-1FB1-4FCD-B94B-C473EC3741F1}" dt="2022-07-19T00:51:09.191" v="42" actId="207"/>
        <pc:sldMkLst>
          <pc:docMk/>
          <pc:sldMk cId="2430195749" sldId="1728"/>
        </pc:sldMkLst>
        <pc:spChg chg="add mod">
          <ac:chgData name="Scott Sutherland" userId="b64ee355-531e-4326-9465-a6a60a1dca91" providerId="ADAL" clId="{63ABE887-1FB1-4FCD-B94B-C473EC3741F1}" dt="2022-07-19T00:51:09.191" v="42" actId="207"/>
          <ac:spMkLst>
            <pc:docMk/>
            <pc:sldMk cId="2430195749" sldId="1728"/>
            <ac:spMk id="6" creationId="{4800FE35-0265-8CEC-C1DB-294DA891936E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42" creationId="{D605A391-5F35-7B27-B44D-6467B1B61F1F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44" creationId="{9EE239A1-1DA3-9B60-135E-A329C9584AC3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48" creationId="{00788332-6D6A-A303-DE91-0A6028FF9BD1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51" creationId="{D23386CC-DBEC-641D-DD9B-A22E48EF1888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55" creationId="{0206C2D7-81E1-031E-13C2-6F2BE6EE5FEA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56" creationId="{F08F8598-3207-7B29-0AB4-93B3125B4CC2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60" creationId="{2D320C4A-4A60-181D-03A7-24E39E8A028D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61" creationId="{47C6E2CF-A547-549C-23C3-63CD4E5572E1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62" creationId="{FC844BF0-77AC-3CEE-CF3C-9B5F2BC69D41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63" creationId="{4AF0CCCE-4FD1-F662-777B-E6A357A76087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67" creationId="{E021DB7B-915D-96F5-0985-D018B0FA1B5D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68" creationId="{1F94C41A-AC60-E7C7-A58A-73DC9B57A7D7}"/>
          </ac:spMkLst>
        </pc:spChg>
        <pc:spChg chg="mod">
          <ac:chgData name="Scott Sutherland" userId="b64ee355-531e-4326-9465-a6a60a1dca91" providerId="ADAL" clId="{63ABE887-1FB1-4FCD-B94B-C473EC3741F1}" dt="2022-07-19T00:09:22.178" v="34"/>
          <ac:spMkLst>
            <pc:docMk/>
            <pc:sldMk cId="2430195749" sldId="1728"/>
            <ac:spMk id="69" creationId="{F065962D-205B-102E-F2DB-AA0A22CD4B6C}"/>
          </ac:spMkLst>
        </pc:spChg>
        <pc:grpChg chg="add del mod">
          <ac:chgData name="Scott Sutherland" userId="b64ee355-531e-4326-9465-a6a60a1dca91" providerId="ADAL" clId="{63ABE887-1FB1-4FCD-B94B-C473EC3741F1}" dt="2022-07-19T00:51:08.768" v="41"/>
          <ac:grpSpMkLst>
            <pc:docMk/>
            <pc:sldMk cId="2430195749" sldId="1728"/>
            <ac:grpSpMk id="39" creationId="{81D18AA9-025E-5C31-2590-2FAE96757DB4}"/>
          </ac:grpSpMkLst>
        </pc:grpChg>
        <pc:grpChg chg="mod">
          <ac:chgData name="Scott Sutherland" userId="b64ee355-531e-4326-9465-a6a60a1dca91" providerId="ADAL" clId="{63ABE887-1FB1-4FCD-B94B-C473EC3741F1}" dt="2022-07-19T00:09:22.178" v="34"/>
          <ac:grpSpMkLst>
            <pc:docMk/>
            <pc:sldMk cId="2430195749" sldId="1728"/>
            <ac:grpSpMk id="43" creationId="{9AB9AF2A-68B8-E1A6-77D8-28B997EF2393}"/>
          </ac:grpSpMkLst>
        </pc:grpChg>
        <pc:grpChg chg="mod">
          <ac:chgData name="Scott Sutherland" userId="b64ee355-531e-4326-9465-a6a60a1dca91" providerId="ADAL" clId="{63ABE887-1FB1-4FCD-B94B-C473EC3741F1}" dt="2022-07-19T00:09:22.178" v="34"/>
          <ac:grpSpMkLst>
            <pc:docMk/>
            <pc:sldMk cId="2430195749" sldId="1728"/>
            <ac:grpSpMk id="49" creationId="{38CB11EE-918D-5BEB-85B2-BCFECDB0B893}"/>
          </ac:grpSpMkLst>
        </pc:grpChg>
        <pc:grpChg chg="mod">
          <ac:chgData name="Scott Sutherland" userId="b64ee355-531e-4326-9465-a6a60a1dca91" providerId="ADAL" clId="{63ABE887-1FB1-4FCD-B94B-C473EC3741F1}" dt="2022-07-19T00:09:22.178" v="34"/>
          <ac:grpSpMkLst>
            <pc:docMk/>
            <pc:sldMk cId="2430195749" sldId="1728"/>
            <ac:grpSpMk id="54" creationId="{0876B7B5-2CB7-AAE4-BF52-A74616261A96}"/>
          </ac:grpSpMkLst>
        </pc:grpChg>
        <pc:picChg chg="add del">
          <ac:chgData name="Scott Sutherland" userId="b64ee355-531e-4326-9465-a6a60a1dca91" providerId="ADAL" clId="{63ABE887-1FB1-4FCD-B94B-C473EC3741F1}" dt="2022-07-19T00:09:17.045" v="33" actId="22"/>
          <ac:picMkLst>
            <pc:docMk/>
            <pc:sldMk cId="2430195749" sldId="1728"/>
            <ac:picMk id="8" creationId="{B21B4BD2-A144-7429-A9B3-F1EA72AF8E58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45" creationId="{F84314BA-6EF5-ECD3-CFEE-7FC0A4CEB54F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47" creationId="{971A696C-AD82-D54D-0371-2A9E51C4E266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52" creationId="{5D645B9F-96BC-F94F-EA10-B2F79E6476CC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70" creationId="{785CE2B3-7014-4FCD-7FF4-3098BD2B7EDB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79" creationId="{8549A848-2854-B462-183D-33CB6E165790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80" creationId="{314FA825-7A74-5129-0D2C-EF1248610795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81" creationId="{AAED5BEB-3092-E907-B9B5-27BF5F757C76}"/>
          </ac:picMkLst>
        </pc:picChg>
        <pc:picChg chg="mod">
          <ac:chgData name="Scott Sutherland" userId="b64ee355-531e-4326-9465-a6a60a1dca91" providerId="ADAL" clId="{63ABE887-1FB1-4FCD-B94B-C473EC3741F1}" dt="2022-07-19T00:09:22.178" v="34"/>
          <ac:picMkLst>
            <pc:docMk/>
            <pc:sldMk cId="2430195749" sldId="1728"/>
            <ac:picMk id="82" creationId="{72F3C2DF-9A6C-CE6F-143A-67B2DC5C4635}"/>
          </ac:picMkLst>
        </pc:picChg>
        <pc:cxnChg chg="mod">
          <ac:chgData name="Scott Sutherland" userId="b64ee355-531e-4326-9465-a6a60a1dca91" providerId="ADAL" clId="{63ABE887-1FB1-4FCD-B94B-C473EC3741F1}" dt="2022-07-19T00:09:22.178" v="34"/>
          <ac:cxnSpMkLst>
            <pc:docMk/>
            <pc:sldMk cId="2430195749" sldId="1728"/>
            <ac:cxnSpMk id="46" creationId="{F43D1036-96AD-326E-7DBD-AA377789A58D}"/>
          </ac:cxnSpMkLst>
        </pc:cxnChg>
        <pc:cxnChg chg="mod">
          <ac:chgData name="Scott Sutherland" userId="b64ee355-531e-4326-9465-a6a60a1dca91" providerId="ADAL" clId="{63ABE887-1FB1-4FCD-B94B-C473EC3741F1}" dt="2022-07-19T00:09:22.178" v="34"/>
          <ac:cxnSpMkLst>
            <pc:docMk/>
            <pc:sldMk cId="2430195749" sldId="1728"/>
            <ac:cxnSpMk id="50" creationId="{E7A2D2CF-D275-7F51-B882-4B40F7D16641}"/>
          </ac:cxnSpMkLst>
        </pc:cxnChg>
        <pc:cxnChg chg="mod">
          <ac:chgData name="Scott Sutherland" userId="b64ee355-531e-4326-9465-a6a60a1dca91" providerId="ADAL" clId="{63ABE887-1FB1-4FCD-B94B-C473EC3741F1}" dt="2022-07-19T00:09:22.178" v="34"/>
          <ac:cxnSpMkLst>
            <pc:docMk/>
            <pc:sldMk cId="2430195749" sldId="1728"/>
            <ac:cxnSpMk id="53" creationId="{590F0B8E-F231-0270-8918-567B84E725E5}"/>
          </ac:cxnSpMkLst>
        </pc:cxnChg>
      </pc:sldChg>
      <pc:sldChg chg="addSp delSp modSp new mod modAnim">
        <pc:chgData name="Scott Sutherland" userId="b64ee355-531e-4326-9465-a6a60a1dca91" providerId="ADAL" clId="{63ABE887-1FB1-4FCD-B94B-C473EC3741F1}" dt="2022-07-19T01:09:18.057" v="233" actId="1035"/>
        <pc:sldMkLst>
          <pc:docMk/>
          <pc:sldMk cId="1864283880" sldId="1729"/>
        </pc:sldMkLst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2" creationId="{6A787991-3D17-E92E-23EF-3D322FBDC8CC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10" creationId="{2F8CD4F8-C377-A547-225B-781AE6B6753B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11" creationId="{BB58D0BE-95B3-C164-EF5A-B38A2F7F668A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12" creationId="{E9111DB5-4053-50F5-3C17-95DCABF2B050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15" creationId="{44A6CFBF-09EB-1012-B9D1-73F7BFAEC263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16" creationId="{28B342B8-495A-F644-6ABA-FC10CBEB3392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17" creationId="{DF8C0305-5675-F436-3AE2-8530C9453C61}"/>
          </ac:spMkLst>
        </pc:spChg>
        <pc:spChg chg="add mod">
          <ac:chgData name="Scott Sutherland" userId="b64ee355-531e-4326-9465-a6a60a1dca91" providerId="ADAL" clId="{63ABE887-1FB1-4FCD-B94B-C473EC3741F1}" dt="2022-07-19T01:05:02.192" v="101" actId="164"/>
          <ac:spMkLst>
            <pc:docMk/>
            <pc:sldMk cId="1864283880" sldId="1729"/>
            <ac:spMk id="18" creationId="{A04CB01D-B737-B8C1-694F-B815AFD4C752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19" creationId="{1E3D6825-13DE-B839-0439-86CCFF7F025D}"/>
          </ac:spMkLst>
        </pc:spChg>
        <pc:spChg chg="add mod">
          <ac:chgData name="Scott Sutherland" userId="b64ee355-531e-4326-9465-a6a60a1dca91" providerId="ADAL" clId="{63ABE887-1FB1-4FCD-B94B-C473EC3741F1}" dt="2022-07-19T01:03:25.066" v="85" actId="1076"/>
          <ac:spMkLst>
            <pc:docMk/>
            <pc:sldMk cId="1864283880" sldId="1729"/>
            <ac:spMk id="22" creationId="{290A1C2A-F693-A53A-2252-19D3B4BEDF14}"/>
          </ac:spMkLst>
        </pc:spChg>
        <pc:spChg chg="add mod">
          <ac:chgData name="Scott Sutherland" userId="b64ee355-531e-4326-9465-a6a60a1dca91" providerId="ADAL" clId="{63ABE887-1FB1-4FCD-B94B-C473EC3741F1}" dt="2022-07-19T01:04:57.563" v="100" actId="164"/>
          <ac:spMkLst>
            <pc:docMk/>
            <pc:sldMk cId="1864283880" sldId="1729"/>
            <ac:spMk id="29" creationId="{2195B0C5-1992-13EB-6EB0-3874305515A1}"/>
          </ac:spMkLst>
        </pc:spChg>
        <pc:spChg chg="add del mod">
          <ac:chgData name="Scott Sutherland" userId="b64ee355-531e-4326-9465-a6a60a1dca91" providerId="ADAL" clId="{63ABE887-1FB1-4FCD-B94B-C473EC3741F1}" dt="2022-07-19T01:03:28.620" v="86" actId="478"/>
          <ac:spMkLst>
            <pc:docMk/>
            <pc:sldMk cId="1864283880" sldId="1729"/>
            <ac:spMk id="33" creationId="{5D3F6749-F235-1628-1FC4-10799A0636B6}"/>
          </ac:spMkLst>
        </pc:spChg>
        <pc:spChg chg="mod">
          <ac:chgData name="Scott Sutherland" userId="b64ee355-531e-4326-9465-a6a60a1dca91" providerId="ADAL" clId="{63ABE887-1FB1-4FCD-B94B-C473EC3741F1}" dt="2022-07-19T01:03:22.363" v="84"/>
          <ac:spMkLst>
            <pc:docMk/>
            <pc:sldMk cId="1864283880" sldId="1729"/>
            <ac:spMk id="36" creationId="{4CA17F96-CEAF-9E9F-7E4A-8BEF9C9E20C4}"/>
          </ac:spMkLst>
        </pc:spChg>
        <pc:spChg chg="add mod">
          <ac:chgData name="Scott Sutherland" userId="b64ee355-531e-4326-9465-a6a60a1dca91" providerId="ADAL" clId="{63ABE887-1FB1-4FCD-B94B-C473EC3741F1}" dt="2022-07-19T01:06:34.586" v="142" actId="164"/>
          <ac:spMkLst>
            <pc:docMk/>
            <pc:sldMk cId="1864283880" sldId="1729"/>
            <ac:spMk id="52" creationId="{2F151FD2-0715-B441-8982-5393731C3232}"/>
          </ac:spMkLst>
        </pc:spChg>
        <pc:grpChg chg="add mod">
          <ac:chgData name="Scott Sutherland" userId="b64ee355-531e-4326-9465-a6a60a1dca91" providerId="ADAL" clId="{63ABE887-1FB1-4FCD-B94B-C473EC3741F1}" dt="2022-07-19T01:03:25.066" v="85" actId="1076"/>
          <ac:grpSpMkLst>
            <pc:docMk/>
            <pc:sldMk cId="1864283880" sldId="1729"/>
            <ac:grpSpMk id="35" creationId="{9044AD1A-D0AF-98FC-8B6C-9B2374FFA8CF}"/>
          </ac:grpSpMkLst>
        </pc:grpChg>
        <pc:grpChg chg="add del mod">
          <ac:chgData name="Scott Sutherland" userId="b64ee355-531e-4326-9465-a6a60a1dca91" providerId="ADAL" clId="{63ABE887-1FB1-4FCD-B94B-C473EC3741F1}" dt="2022-07-19T01:05:34.717" v="111" actId="478"/>
          <ac:grpSpMkLst>
            <pc:docMk/>
            <pc:sldMk cId="1864283880" sldId="1729"/>
            <ac:grpSpMk id="39" creationId="{9561FF6C-7034-A6F2-7A36-8BCA70A948A1}"/>
          </ac:grpSpMkLst>
        </pc:grpChg>
        <pc:grpChg chg="add mod">
          <ac:chgData name="Scott Sutherland" userId="b64ee355-531e-4326-9465-a6a60a1dca91" providerId="ADAL" clId="{63ABE887-1FB1-4FCD-B94B-C473EC3741F1}" dt="2022-07-19T01:07:26.226" v="158" actId="1076"/>
          <ac:grpSpMkLst>
            <pc:docMk/>
            <pc:sldMk cId="1864283880" sldId="1729"/>
            <ac:grpSpMk id="47" creationId="{E686B01E-AC50-62B3-81B2-510B62A28127}"/>
          </ac:grpSpMkLst>
        </pc:grpChg>
        <pc:grpChg chg="add mod">
          <ac:chgData name="Scott Sutherland" userId="b64ee355-531e-4326-9465-a6a60a1dca91" providerId="ADAL" clId="{63ABE887-1FB1-4FCD-B94B-C473EC3741F1}" dt="2022-07-19T01:07:21.358" v="157" actId="1076"/>
          <ac:grpSpMkLst>
            <pc:docMk/>
            <pc:sldMk cId="1864283880" sldId="1729"/>
            <ac:grpSpMk id="48" creationId="{389CB92C-8468-30F7-59B5-C3CB3B1486DC}"/>
          </ac:grpSpMkLst>
        </pc:grpChg>
        <pc:grpChg chg="add mod">
          <ac:chgData name="Scott Sutherland" userId="b64ee355-531e-4326-9465-a6a60a1dca91" providerId="ADAL" clId="{63ABE887-1FB1-4FCD-B94B-C473EC3741F1}" dt="2022-07-19T01:08:09.553" v="232" actId="1076"/>
          <ac:grpSpMkLst>
            <pc:docMk/>
            <pc:sldMk cId="1864283880" sldId="1729"/>
            <ac:grpSpMk id="55" creationId="{A52F267B-508B-B5F7-F79D-293B76CFC7EB}"/>
          </ac:grpSpMkLst>
        </pc:grpChg>
        <pc:picChg chg="add mod">
          <ac:chgData name="Scott Sutherland" userId="b64ee355-531e-4326-9465-a6a60a1dca91" providerId="ADAL" clId="{63ABE887-1FB1-4FCD-B94B-C473EC3741F1}" dt="2022-07-19T01:05:02.192" v="101" actId="164"/>
          <ac:picMkLst>
            <pc:docMk/>
            <pc:sldMk cId="1864283880" sldId="1729"/>
            <ac:picMk id="3" creationId="{15EB9F2B-A085-E031-16CD-223B5DA62956}"/>
          </ac:picMkLst>
        </pc:picChg>
        <pc:picChg chg="add mod">
          <ac:chgData name="Scott Sutherland" userId="b64ee355-531e-4326-9465-a6a60a1dca91" providerId="ADAL" clId="{63ABE887-1FB1-4FCD-B94B-C473EC3741F1}" dt="2022-07-19T01:03:25.066" v="85" actId="1076"/>
          <ac:picMkLst>
            <pc:docMk/>
            <pc:sldMk cId="1864283880" sldId="1729"/>
            <ac:picMk id="4" creationId="{9EAC286C-8ECF-9907-2D89-624587B045F5}"/>
          </ac:picMkLst>
        </pc:picChg>
        <pc:picChg chg="add mod">
          <ac:chgData name="Scott Sutherland" userId="b64ee355-531e-4326-9465-a6a60a1dca91" providerId="ADAL" clId="{63ABE887-1FB1-4FCD-B94B-C473EC3741F1}" dt="2022-07-19T01:03:25.066" v="85" actId="1076"/>
          <ac:picMkLst>
            <pc:docMk/>
            <pc:sldMk cId="1864283880" sldId="1729"/>
            <ac:picMk id="5" creationId="{5E503C98-6455-3EE5-655C-E6ED7CB03091}"/>
          </ac:picMkLst>
        </pc:picChg>
        <pc:picChg chg="add mod">
          <ac:chgData name="Scott Sutherland" userId="b64ee355-531e-4326-9465-a6a60a1dca91" providerId="ADAL" clId="{63ABE887-1FB1-4FCD-B94B-C473EC3741F1}" dt="2022-07-19T01:03:25.066" v="85" actId="1076"/>
          <ac:picMkLst>
            <pc:docMk/>
            <pc:sldMk cId="1864283880" sldId="1729"/>
            <ac:picMk id="6" creationId="{827C0A7C-F66E-3D4D-FD83-F183FB510325}"/>
          </ac:picMkLst>
        </pc:picChg>
        <pc:picChg chg="add del mod">
          <ac:chgData name="Scott Sutherland" userId="b64ee355-531e-4326-9465-a6a60a1dca91" providerId="ADAL" clId="{63ABE887-1FB1-4FCD-B94B-C473EC3741F1}" dt="2022-07-19T01:04:41.169" v="97" actId="478"/>
          <ac:picMkLst>
            <pc:docMk/>
            <pc:sldMk cId="1864283880" sldId="1729"/>
            <ac:picMk id="26" creationId="{A4886A76-0BFC-6E3E-296F-8EEED6520651}"/>
          </ac:picMkLst>
        </pc:picChg>
        <pc:picChg chg="add del mod">
          <ac:chgData name="Scott Sutherland" userId="b64ee355-531e-4326-9465-a6a60a1dca91" providerId="ADAL" clId="{63ABE887-1FB1-4FCD-B94B-C473EC3741F1}" dt="2022-07-19T01:04:41.169" v="97" actId="478"/>
          <ac:picMkLst>
            <pc:docMk/>
            <pc:sldMk cId="1864283880" sldId="1729"/>
            <ac:picMk id="30" creationId="{8DE4888E-988A-6C16-9ED1-9390CA641E78}"/>
          </ac:picMkLst>
        </pc:picChg>
        <pc:picChg chg="add mod">
          <ac:chgData name="Scott Sutherland" userId="b64ee355-531e-4326-9465-a6a60a1dca91" providerId="ADAL" clId="{63ABE887-1FB1-4FCD-B94B-C473EC3741F1}" dt="2022-07-19T01:05:07.693" v="105" actId="1076"/>
          <ac:picMkLst>
            <pc:docMk/>
            <pc:sldMk cId="1864283880" sldId="1729"/>
            <ac:picMk id="31" creationId="{46CBC67E-E4BA-7DDD-DA4C-026B47E042DC}"/>
          </ac:picMkLst>
        </pc:picChg>
        <pc:picChg chg="add mod">
          <ac:chgData name="Scott Sutherland" userId="b64ee355-531e-4326-9465-a6a60a1dca91" providerId="ADAL" clId="{63ABE887-1FB1-4FCD-B94B-C473EC3741F1}" dt="2022-07-19T01:04:57.563" v="100" actId="164"/>
          <ac:picMkLst>
            <pc:docMk/>
            <pc:sldMk cId="1864283880" sldId="1729"/>
            <ac:picMk id="32" creationId="{61137D99-E0CD-751B-1C5F-A01E049033A8}"/>
          </ac:picMkLst>
        </pc:picChg>
        <pc:picChg chg="mod">
          <ac:chgData name="Scott Sutherland" userId="b64ee355-531e-4326-9465-a6a60a1dca91" providerId="ADAL" clId="{63ABE887-1FB1-4FCD-B94B-C473EC3741F1}" dt="2022-07-19T01:03:22.363" v="84"/>
          <ac:picMkLst>
            <pc:docMk/>
            <pc:sldMk cId="1864283880" sldId="1729"/>
            <ac:picMk id="40" creationId="{6796A052-14BD-5D75-628A-68EAB7AABD93}"/>
          </ac:picMkLst>
        </pc:picChg>
        <pc:picChg chg="mod">
          <ac:chgData name="Scott Sutherland" userId="b64ee355-531e-4326-9465-a6a60a1dca91" providerId="ADAL" clId="{63ABE887-1FB1-4FCD-B94B-C473EC3741F1}" dt="2022-07-19T01:03:22.363" v="84"/>
          <ac:picMkLst>
            <pc:docMk/>
            <pc:sldMk cId="1864283880" sldId="1729"/>
            <ac:picMk id="41" creationId="{D032F341-23D6-3019-B947-596305CE07ED}"/>
          </ac:picMkLst>
        </pc:picChg>
        <pc:picChg chg="del mod">
          <ac:chgData name="Scott Sutherland" userId="b64ee355-531e-4326-9465-a6a60a1dca91" providerId="ADAL" clId="{63ABE887-1FB1-4FCD-B94B-C473EC3741F1}" dt="2022-07-19T01:05:32.606" v="110" actId="21"/>
          <ac:picMkLst>
            <pc:docMk/>
            <pc:sldMk cId="1864283880" sldId="1729"/>
            <ac:picMk id="42" creationId="{9882FB16-127A-D912-2C93-7B74A309635D}"/>
          </ac:picMkLst>
        </pc:picChg>
        <pc:picChg chg="mod">
          <ac:chgData name="Scott Sutherland" userId="b64ee355-531e-4326-9465-a6a60a1dca91" providerId="ADAL" clId="{63ABE887-1FB1-4FCD-B94B-C473EC3741F1}" dt="2022-07-19T01:03:22.363" v="84"/>
          <ac:picMkLst>
            <pc:docMk/>
            <pc:sldMk cId="1864283880" sldId="1729"/>
            <ac:picMk id="43" creationId="{96BC3C9D-AF14-C9AA-50CE-2EAA72567AE9}"/>
          </ac:picMkLst>
        </pc:picChg>
        <pc:picChg chg="add mod">
          <ac:chgData name="Scott Sutherland" userId="b64ee355-531e-4326-9465-a6a60a1dca91" providerId="ADAL" clId="{63ABE887-1FB1-4FCD-B94B-C473EC3741F1}" dt="2022-07-19T01:06:34.586" v="142" actId="164"/>
          <ac:picMkLst>
            <pc:docMk/>
            <pc:sldMk cId="1864283880" sldId="1729"/>
            <ac:picMk id="50" creationId="{9BBA7F9A-9F9D-52B1-572E-99B5234413E7}"/>
          </ac:picMkLst>
        </pc:picChg>
        <pc:picChg chg="add mod">
          <ac:chgData name="Scott Sutherland" userId="b64ee355-531e-4326-9465-a6a60a1dca91" providerId="ADAL" clId="{63ABE887-1FB1-4FCD-B94B-C473EC3741F1}" dt="2022-07-19T01:06:34.586" v="142" actId="164"/>
          <ac:picMkLst>
            <pc:docMk/>
            <pc:sldMk cId="1864283880" sldId="1729"/>
            <ac:picMk id="51" creationId="{D00A8908-E76E-E811-00E4-171585761810}"/>
          </ac:picMkLst>
        </pc:pic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7" creationId="{36E064DD-D7AF-9CA4-C2CF-3C90BD8F429D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8" creationId="{49335CDE-A28C-AC52-B8CE-322CE58F01D3}"/>
          </ac:cxnSpMkLst>
        </pc:cxnChg>
        <pc:cxnChg chg="add mod">
          <ac:chgData name="Scott Sutherland" userId="b64ee355-531e-4326-9465-a6a60a1dca91" providerId="ADAL" clId="{63ABE887-1FB1-4FCD-B94B-C473EC3741F1}" dt="2022-07-19T01:09:18.057" v="233" actId="1035"/>
          <ac:cxnSpMkLst>
            <pc:docMk/>
            <pc:sldMk cId="1864283880" sldId="1729"/>
            <ac:cxnSpMk id="9" creationId="{A6D10C71-D1E6-D117-F8E5-DF7C558D749F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13" creationId="{180EB2CB-6F0E-5740-104C-8C58E14A6688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14" creationId="{135A0A87-FE0C-CD32-7AA6-BF48B93D4106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20" creationId="{F66943B8-1FAE-3665-A4E5-632C3FE19605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21" creationId="{9990E13E-A749-B663-DF6B-BF2255E28E1B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23" creationId="{B0AD4717-6894-7A19-FEF3-6DD6CE5A5416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24" creationId="{00D9008F-5CA0-97FA-0739-BF3B6732185B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25" creationId="{E9D63699-66F8-1652-850D-E84B211E5D19}"/>
          </ac:cxnSpMkLst>
        </pc:cxnChg>
        <pc:cxnChg chg="add mod">
          <ac:chgData name="Scott Sutherland" userId="b64ee355-531e-4326-9465-a6a60a1dca91" providerId="ADAL" clId="{63ABE887-1FB1-4FCD-B94B-C473EC3741F1}" dt="2022-07-19T01:07:58.491" v="231" actId="14100"/>
          <ac:cxnSpMkLst>
            <pc:docMk/>
            <pc:sldMk cId="1864283880" sldId="1729"/>
            <ac:cxnSpMk id="27" creationId="{D8173C0E-6D72-57FD-E0FB-F9F4A0163C62}"/>
          </ac:cxnSpMkLst>
        </pc:cxnChg>
        <pc:cxnChg chg="add mod">
          <ac:chgData name="Scott Sutherland" userId="b64ee355-531e-4326-9465-a6a60a1dca91" providerId="ADAL" clId="{63ABE887-1FB1-4FCD-B94B-C473EC3741F1}" dt="2022-07-19T01:07:12.997" v="153" actId="14100"/>
          <ac:cxnSpMkLst>
            <pc:docMk/>
            <pc:sldMk cId="1864283880" sldId="1729"/>
            <ac:cxnSpMk id="28" creationId="{611BB873-424B-3302-FCB3-C79D3476D08E}"/>
          </ac:cxnSpMkLst>
        </pc:cxnChg>
        <pc:cxnChg chg="add mod">
          <ac:chgData name="Scott Sutherland" userId="b64ee355-531e-4326-9465-a6a60a1dca91" providerId="ADAL" clId="{63ABE887-1FB1-4FCD-B94B-C473EC3741F1}" dt="2022-07-19T01:03:25.066" v="85" actId="1076"/>
          <ac:cxnSpMkLst>
            <pc:docMk/>
            <pc:sldMk cId="1864283880" sldId="1729"/>
            <ac:cxnSpMk id="34" creationId="{E92E9DC9-D998-A9EB-AA41-DCB9EC109750}"/>
          </ac:cxnSpMkLst>
        </pc:cxnChg>
        <pc:cxnChg chg="mod">
          <ac:chgData name="Scott Sutherland" userId="b64ee355-531e-4326-9465-a6a60a1dca91" providerId="ADAL" clId="{63ABE887-1FB1-4FCD-B94B-C473EC3741F1}" dt="2022-07-19T01:03:22.363" v="84"/>
          <ac:cxnSpMkLst>
            <pc:docMk/>
            <pc:sldMk cId="1864283880" sldId="1729"/>
            <ac:cxnSpMk id="37" creationId="{1B81CBA6-101D-3B66-D2FD-E54ED50F7943}"/>
          </ac:cxnSpMkLst>
        </pc:cxnChg>
        <pc:cxnChg chg="mod">
          <ac:chgData name="Scott Sutherland" userId="b64ee355-531e-4326-9465-a6a60a1dca91" providerId="ADAL" clId="{63ABE887-1FB1-4FCD-B94B-C473EC3741F1}" dt="2022-07-19T01:03:22.363" v="84"/>
          <ac:cxnSpMkLst>
            <pc:docMk/>
            <pc:sldMk cId="1864283880" sldId="1729"/>
            <ac:cxnSpMk id="38" creationId="{25E169B9-01AF-0229-C4BD-9E75A34A3B92}"/>
          </ac:cxnSpMkLst>
        </pc:cxnChg>
        <pc:cxnChg chg="add del mod">
          <ac:chgData name="Scott Sutherland" userId="b64ee355-531e-4326-9465-a6a60a1dca91" providerId="ADAL" clId="{63ABE887-1FB1-4FCD-B94B-C473EC3741F1}" dt="2022-07-19T01:06:52.372" v="147" actId="478"/>
          <ac:cxnSpMkLst>
            <pc:docMk/>
            <pc:sldMk cId="1864283880" sldId="1729"/>
            <ac:cxnSpMk id="44" creationId="{153D24DB-16A8-9709-9CD2-67A10771CB7D}"/>
          </ac:cxnSpMkLst>
        </pc:cxnChg>
      </pc:sldChg>
      <pc:sldChg chg="new del">
        <pc:chgData name="Scott Sutherland" userId="b64ee355-531e-4326-9465-a6a60a1dca91" providerId="ADAL" clId="{63ABE887-1FB1-4FCD-B94B-C473EC3741F1}" dt="2022-07-19T01:03:17.198" v="82" actId="680"/>
        <pc:sldMkLst>
          <pc:docMk/>
          <pc:sldMk cId="3658426865" sldId="1729"/>
        </pc:sldMkLst>
      </pc:sldChg>
      <pc:sldChg chg="delSp new mod">
        <pc:chgData name="Scott Sutherland" userId="b64ee355-531e-4326-9465-a6a60a1dca91" providerId="ADAL" clId="{63ABE887-1FB1-4FCD-B94B-C473EC3741F1}" dt="2022-07-27T02:12:16.198" v="240" actId="478"/>
        <pc:sldMkLst>
          <pc:docMk/>
          <pc:sldMk cId="1506321250" sldId="1730"/>
        </pc:sldMkLst>
        <pc:spChg chg="del">
          <ac:chgData name="Scott Sutherland" userId="b64ee355-531e-4326-9465-a6a60a1dca91" providerId="ADAL" clId="{63ABE887-1FB1-4FCD-B94B-C473EC3741F1}" dt="2022-07-27T02:12:14.667" v="239" actId="478"/>
          <ac:spMkLst>
            <pc:docMk/>
            <pc:sldMk cId="1506321250" sldId="1730"/>
            <ac:spMk id="2" creationId="{36608A4D-E12A-6633-F66D-432CC003EF95}"/>
          </ac:spMkLst>
        </pc:spChg>
        <pc:spChg chg="del">
          <ac:chgData name="Scott Sutherland" userId="b64ee355-531e-4326-9465-a6a60a1dca91" providerId="ADAL" clId="{63ABE887-1FB1-4FCD-B94B-C473EC3741F1}" dt="2022-07-27T02:12:16.198" v="240" actId="478"/>
          <ac:spMkLst>
            <pc:docMk/>
            <pc:sldMk cId="1506321250" sldId="1730"/>
            <ac:spMk id="3" creationId="{7EBBCA2F-04C0-5D5E-1F62-473E43B3D044}"/>
          </ac:spMkLst>
        </pc:spChg>
      </pc:sldChg>
      <pc:sldChg chg="new del">
        <pc:chgData name="Scott Sutherland" userId="b64ee355-531e-4326-9465-a6a60a1dca91" providerId="ADAL" clId="{63ABE887-1FB1-4FCD-B94B-C473EC3741F1}" dt="2022-07-27T02:12:04.257" v="237" actId="680"/>
        <pc:sldMkLst>
          <pc:docMk/>
          <pc:sldMk cId="2208785766" sldId="1730"/>
        </pc:sldMkLst>
      </pc:sldChg>
      <pc:sldChg chg="addSp delSp modSp new mod">
        <pc:chgData name="Scott Sutherland" userId="b64ee355-531e-4326-9465-a6a60a1dca91" providerId="ADAL" clId="{63ABE887-1FB1-4FCD-B94B-C473EC3741F1}" dt="2022-07-27T02:19:39.020" v="424" actId="20577"/>
        <pc:sldMkLst>
          <pc:docMk/>
          <pc:sldMk cId="553955970" sldId="1731"/>
        </pc:sldMkLst>
        <pc:spChg chg="add mod">
          <ac:chgData name="Scott Sutherland" userId="b64ee355-531e-4326-9465-a6a60a1dca91" providerId="ADAL" clId="{63ABE887-1FB1-4FCD-B94B-C473EC3741F1}" dt="2022-07-27T02:12:24.932" v="243" actId="1076"/>
          <ac:spMkLst>
            <pc:docMk/>
            <pc:sldMk cId="553955970" sldId="1731"/>
            <ac:spMk id="2" creationId="{5DD83164-5DAE-2C39-9FB8-5A0C600764A3}"/>
          </ac:spMkLst>
        </pc:spChg>
        <pc:spChg chg="add mod">
          <ac:chgData name="Scott Sutherland" userId="b64ee355-531e-4326-9465-a6a60a1dca91" providerId="ADAL" clId="{63ABE887-1FB1-4FCD-B94B-C473EC3741F1}" dt="2022-07-27T02:12:43.027" v="249" actId="1076"/>
          <ac:spMkLst>
            <pc:docMk/>
            <pc:sldMk cId="553955970" sldId="1731"/>
            <ac:spMk id="6" creationId="{A2DFCCF2-CF69-ADDB-F757-BB6B1381339A}"/>
          </ac:spMkLst>
        </pc:spChg>
        <pc:spChg chg="add mod">
          <ac:chgData name="Scott Sutherland" userId="b64ee355-531e-4326-9465-a6a60a1dca91" providerId="ADAL" clId="{63ABE887-1FB1-4FCD-B94B-C473EC3741F1}" dt="2022-07-27T02:12:37.411" v="247" actId="1076"/>
          <ac:spMkLst>
            <pc:docMk/>
            <pc:sldMk cId="553955970" sldId="1731"/>
            <ac:spMk id="10" creationId="{32E79565-60F4-A271-6501-222E4D7FE8E5}"/>
          </ac:spMkLst>
        </pc:spChg>
        <pc:spChg chg="add mod">
          <ac:chgData name="Scott Sutherland" userId="b64ee355-531e-4326-9465-a6a60a1dca91" providerId="ADAL" clId="{63ABE887-1FB1-4FCD-B94B-C473EC3741F1}" dt="2022-07-27T02:12:37.411" v="247" actId="1076"/>
          <ac:spMkLst>
            <pc:docMk/>
            <pc:sldMk cId="553955970" sldId="1731"/>
            <ac:spMk id="15" creationId="{43E7CDE6-B262-10DE-13BB-8459262C2F87}"/>
          </ac:spMkLst>
        </pc:spChg>
        <pc:spChg chg="mod">
          <ac:chgData name="Scott Sutherland" userId="b64ee355-531e-4326-9465-a6a60a1dca91" providerId="ADAL" clId="{63ABE887-1FB1-4FCD-B94B-C473EC3741F1}" dt="2022-07-27T02:12:22.595" v="242"/>
          <ac:spMkLst>
            <pc:docMk/>
            <pc:sldMk cId="553955970" sldId="1731"/>
            <ac:spMk id="19" creationId="{F8A818E4-A7BC-738F-83B4-B7E489141AC3}"/>
          </ac:spMkLst>
        </pc:spChg>
        <pc:spChg chg="add mod">
          <ac:chgData name="Scott Sutherland" userId="b64ee355-531e-4326-9465-a6a60a1dca91" providerId="ADAL" clId="{63ABE887-1FB1-4FCD-B94B-C473EC3741F1}" dt="2022-07-27T02:14:27.026" v="358" actId="20577"/>
          <ac:spMkLst>
            <pc:docMk/>
            <pc:sldMk cId="553955970" sldId="1731"/>
            <ac:spMk id="21" creationId="{ED0EF176-C666-C1AB-131A-3CDE639C2B7C}"/>
          </ac:spMkLst>
        </pc:spChg>
        <pc:spChg chg="add del mod">
          <ac:chgData name="Scott Sutherland" userId="b64ee355-531e-4326-9465-a6a60a1dca91" providerId="ADAL" clId="{63ABE887-1FB1-4FCD-B94B-C473EC3741F1}" dt="2022-07-27T02:12:27.178" v="244" actId="478"/>
          <ac:spMkLst>
            <pc:docMk/>
            <pc:sldMk cId="553955970" sldId="1731"/>
            <ac:spMk id="22" creationId="{DB45F251-68C2-78AC-180C-195BAACFFA5D}"/>
          </ac:spMkLst>
        </pc:spChg>
        <pc:spChg chg="add mod">
          <ac:chgData name="Scott Sutherland" userId="b64ee355-531e-4326-9465-a6a60a1dca91" providerId="ADAL" clId="{63ABE887-1FB1-4FCD-B94B-C473EC3741F1}" dt="2022-07-27T02:12:37.411" v="247" actId="1076"/>
          <ac:spMkLst>
            <pc:docMk/>
            <pc:sldMk cId="553955970" sldId="1731"/>
            <ac:spMk id="23" creationId="{56784DFC-592E-8E6E-E5C7-10727995F134}"/>
          </ac:spMkLst>
        </pc:spChg>
        <pc:spChg chg="add mod">
          <ac:chgData name="Scott Sutherland" userId="b64ee355-531e-4326-9465-a6a60a1dca91" providerId="ADAL" clId="{63ABE887-1FB1-4FCD-B94B-C473EC3741F1}" dt="2022-07-27T02:12:37.411" v="247" actId="1076"/>
          <ac:spMkLst>
            <pc:docMk/>
            <pc:sldMk cId="553955970" sldId="1731"/>
            <ac:spMk id="24" creationId="{63EB7716-D485-7B99-7560-31B391FF30E3}"/>
          </ac:spMkLst>
        </pc:spChg>
        <pc:spChg chg="add del mod">
          <ac:chgData name="Scott Sutherland" userId="b64ee355-531e-4326-9465-a6a60a1dca91" providerId="ADAL" clId="{63ABE887-1FB1-4FCD-B94B-C473EC3741F1}" dt="2022-07-27T02:12:27.178" v="244" actId="478"/>
          <ac:spMkLst>
            <pc:docMk/>
            <pc:sldMk cId="553955970" sldId="1731"/>
            <ac:spMk id="25" creationId="{8FD1286A-9ED7-8FC4-62B7-969FD5CA2595}"/>
          </ac:spMkLst>
        </pc:spChg>
        <pc:spChg chg="add mod ord">
          <ac:chgData name="Scott Sutherland" userId="b64ee355-531e-4326-9465-a6a60a1dca91" providerId="ADAL" clId="{63ABE887-1FB1-4FCD-B94B-C473EC3741F1}" dt="2022-07-27T02:17:38.226" v="403" actId="207"/>
          <ac:spMkLst>
            <pc:docMk/>
            <pc:sldMk cId="553955970" sldId="1731"/>
            <ac:spMk id="48" creationId="{7C97BB74-C5C9-C1C3-1A53-0F3E1D904441}"/>
          </ac:spMkLst>
        </pc:spChg>
        <pc:spChg chg="add mod">
          <ac:chgData name="Scott Sutherland" userId="b64ee355-531e-4326-9465-a6a60a1dca91" providerId="ADAL" clId="{63ABE887-1FB1-4FCD-B94B-C473EC3741F1}" dt="2022-07-27T02:19:24.831" v="418" actId="1076"/>
          <ac:spMkLst>
            <pc:docMk/>
            <pc:sldMk cId="553955970" sldId="1731"/>
            <ac:spMk id="49" creationId="{C11BCC1E-89F0-849B-B702-AE46A5FE3276}"/>
          </ac:spMkLst>
        </pc:spChg>
        <pc:spChg chg="add mod">
          <ac:chgData name="Scott Sutherland" userId="b64ee355-531e-4326-9465-a6a60a1dca91" providerId="ADAL" clId="{63ABE887-1FB1-4FCD-B94B-C473EC3741F1}" dt="2022-07-27T02:19:31.685" v="421" actId="20577"/>
          <ac:spMkLst>
            <pc:docMk/>
            <pc:sldMk cId="553955970" sldId="1731"/>
            <ac:spMk id="50" creationId="{C65FE621-0D81-ECEA-E435-7AA6355D0A4E}"/>
          </ac:spMkLst>
        </pc:spChg>
        <pc:spChg chg="add mod">
          <ac:chgData name="Scott Sutherland" userId="b64ee355-531e-4326-9465-a6a60a1dca91" providerId="ADAL" clId="{63ABE887-1FB1-4FCD-B94B-C473EC3741F1}" dt="2022-07-27T02:19:39.020" v="424" actId="20577"/>
          <ac:spMkLst>
            <pc:docMk/>
            <pc:sldMk cId="553955970" sldId="1731"/>
            <ac:spMk id="51" creationId="{6C282BA7-61B1-5E17-C6FE-27E60E565964}"/>
          </ac:spMkLst>
        </pc:spChg>
        <pc:grpChg chg="add mod">
          <ac:chgData name="Scott Sutherland" userId="b64ee355-531e-4326-9465-a6a60a1dca91" providerId="ADAL" clId="{63ABE887-1FB1-4FCD-B94B-C473EC3741F1}" dt="2022-07-27T02:12:37.411" v="247" actId="1076"/>
          <ac:grpSpMkLst>
            <pc:docMk/>
            <pc:sldMk cId="553955970" sldId="1731"/>
            <ac:grpSpMk id="3" creationId="{93FA4BDF-435C-6093-4D99-2AC284B984DD}"/>
          </ac:grpSpMkLst>
        </pc:grpChg>
        <pc:grpChg chg="add mod">
          <ac:chgData name="Scott Sutherland" userId="b64ee355-531e-4326-9465-a6a60a1dca91" providerId="ADAL" clId="{63ABE887-1FB1-4FCD-B94B-C473EC3741F1}" dt="2022-07-27T02:12:37.411" v="247" actId="1076"/>
          <ac:grpSpMkLst>
            <pc:docMk/>
            <pc:sldMk cId="553955970" sldId="1731"/>
            <ac:grpSpMk id="11" creationId="{31D545B3-0A10-7438-E7F2-C4B5469CD566}"/>
          </ac:grpSpMkLst>
        </pc:grpChg>
        <pc:grpChg chg="add mod">
          <ac:chgData name="Scott Sutherland" userId="b64ee355-531e-4326-9465-a6a60a1dca91" providerId="ADAL" clId="{63ABE887-1FB1-4FCD-B94B-C473EC3741F1}" dt="2022-07-27T02:12:37.411" v="247" actId="1076"/>
          <ac:grpSpMkLst>
            <pc:docMk/>
            <pc:sldMk cId="553955970" sldId="1731"/>
            <ac:grpSpMk id="18" creationId="{507DB45C-A7E0-90DD-031D-03F7458416FE}"/>
          </ac:grpSpMkLst>
        </pc:grpChg>
        <pc:picChg chg="mod">
          <ac:chgData name="Scott Sutherland" userId="b64ee355-531e-4326-9465-a6a60a1dca91" providerId="ADAL" clId="{63ABE887-1FB1-4FCD-B94B-C473EC3741F1}" dt="2022-07-27T02:12:22.595" v="242"/>
          <ac:picMkLst>
            <pc:docMk/>
            <pc:sldMk cId="553955970" sldId="1731"/>
            <ac:picMk id="4" creationId="{7ACD476B-0C94-FDA5-8121-75A2BC34327A}"/>
          </ac:picMkLst>
        </pc:picChg>
        <pc:picChg chg="mod">
          <ac:chgData name="Scott Sutherland" userId="b64ee355-531e-4326-9465-a6a60a1dca91" providerId="ADAL" clId="{63ABE887-1FB1-4FCD-B94B-C473EC3741F1}" dt="2022-07-27T02:12:22.595" v="242"/>
          <ac:picMkLst>
            <pc:docMk/>
            <pc:sldMk cId="553955970" sldId="1731"/>
            <ac:picMk id="5" creationId="{BA2C9FBA-4657-1EF8-2A97-5A8438AD5316}"/>
          </ac:picMkLst>
        </pc:picChg>
        <pc:picChg chg="add mod">
          <ac:chgData name="Scott Sutherland" userId="b64ee355-531e-4326-9465-a6a60a1dca91" providerId="ADAL" clId="{63ABE887-1FB1-4FCD-B94B-C473EC3741F1}" dt="2022-07-27T02:12:37.411" v="247" actId="1076"/>
          <ac:picMkLst>
            <pc:docMk/>
            <pc:sldMk cId="553955970" sldId="1731"/>
            <ac:picMk id="7" creationId="{9CAD698B-48E4-F648-B890-4D96C008362E}"/>
          </ac:picMkLst>
        </pc:picChg>
        <pc:picChg chg="add mod">
          <ac:chgData name="Scott Sutherland" userId="b64ee355-531e-4326-9465-a6a60a1dca91" providerId="ADAL" clId="{63ABE887-1FB1-4FCD-B94B-C473EC3741F1}" dt="2022-07-27T02:12:37.411" v="247" actId="1076"/>
          <ac:picMkLst>
            <pc:docMk/>
            <pc:sldMk cId="553955970" sldId="1731"/>
            <ac:picMk id="9" creationId="{7DDC2643-7584-49FF-755C-4050E8837CA1}"/>
          </ac:picMkLst>
        </pc:picChg>
        <pc:picChg chg="mod">
          <ac:chgData name="Scott Sutherland" userId="b64ee355-531e-4326-9465-a6a60a1dca91" providerId="ADAL" clId="{63ABE887-1FB1-4FCD-B94B-C473EC3741F1}" dt="2022-07-27T02:12:22.595" v="242"/>
          <ac:picMkLst>
            <pc:docMk/>
            <pc:sldMk cId="553955970" sldId="1731"/>
            <ac:picMk id="12" creationId="{3DEA740C-6674-4B03-A7DB-3E69C09FFA69}"/>
          </ac:picMkLst>
        </pc:picChg>
        <pc:picChg chg="mod">
          <ac:chgData name="Scott Sutherland" userId="b64ee355-531e-4326-9465-a6a60a1dca91" providerId="ADAL" clId="{63ABE887-1FB1-4FCD-B94B-C473EC3741F1}" dt="2022-07-27T02:12:22.595" v="242"/>
          <ac:picMkLst>
            <pc:docMk/>
            <pc:sldMk cId="553955970" sldId="1731"/>
            <ac:picMk id="13" creationId="{CAA9CCD4-D926-DC4E-55C6-F0862638AD4D}"/>
          </ac:picMkLst>
        </pc:picChg>
        <pc:picChg chg="add mod">
          <ac:chgData name="Scott Sutherland" userId="b64ee355-531e-4326-9465-a6a60a1dca91" providerId="ADAL" clId="{63ABE887-1FB1-4FCD-B94B-C473EC3741F1}" dt="2022-07-27T02:12:37.411" v="247" actId="1076"/>
          <ac:picMkLst>
            <pc:docMk/>
            <pc:sldMk cId="553955970" sldId="1731"/>
            <ac:picMk id="16" creationId="{C36EA24B-3D68-248E-8B45-74B0190B1943}"/>
          </ac:picMkLst>
        </pc:picChg>
        <pc:picChg chg="mod">
          <ac:chgData name="Scott Sutherland" userId="b64ee355-531e-4326-9465-a6a60a1dca91" providerId="ADAL" clId="{63ABE887-1FB1-4FCD-B94B-C473EC3741F1}" dt="2022-07-27T02:12:22.595" v="242"/>
          <ac:picMkLst>
            <pc:docMk/>
            <pc:sldMk cId="553955970" sldId="1731"/>
            <ac:picMk id="20" creationId="{BCD48249-83F6-7221-DC74-2C15C87A0E43}"/>
          </ac:picMkLst>
        </pc:picChg>
        <pc:picChg chg="add del mod">
          <ac:chgData name="Scott Sutherland" userId="b64ee355-531e-4326-9465-a6a60a1dca91" providerId="ADAL" clId="{63ABE887-1FB1-4FCD-B94B-C473EC3741F1}" dt="2022-07-27T02:17:55.791" v="415" actId="478"/>
          <ac:picMkLst>
            <pc:docMk/>
            <pc:sldMk cId="553955970" sldId="1731"/>
            <ac:picMk id="45" creationId="{4FF14E44-801D-60B7-9788-2964960C86AB}"/>
          </ac:picMkLst>
        </pc:picChg>
        <pc:picChg chg="add del mod">
          <ac:chgData name="Scott Sutherland" userId="b64ee355-531e-4326-9465-a6a60a1dca91" providerId="ADAL" clId="{63ABE887-1FB1-4FCD-B94B-C473EC3741F1}" dt="2022-07-27T02:17:54.316" v="411" actId="478"/>
          <ac:picMkLst>
            <pc:docMk/>
            <pc:sldMk cId="553955970" sldId="1731"/>
            <ac:picMk id="47" creationId="{D9DDD804-3B7E-223E-5B16-ADB3428676B0}"/>
          </ac:picMkLst>
        </pc:picChg>
        <pc:cxnChg chg="add mod">
          <ac:chgData name="Scott Sutherland" userId="b64ee355-531e-4326-9465-a6a60a1dca91" providerId="ADAL" clId="{63ABE887-1FB1-4FCD-B94B-C473EC3741F1}" dt="2022-07-27T02:12:37.411" v="247" actId="1076"/>
          <ac:cxnSpMkLst>
            <pc:docMk/>
            <pc:sldMk cId="553955970" sldId="1731"/>
            <ac:cxnSpMk id="8" creationId="{828A2964-BAAB-AFAF-BDAE-6A7A6D6DA12F}"/>
          </ac:cxnSpMkLst>
        </pc:cxnChg>
        <pc:cxnChg chg="add mod">
          <ac:chgData name="Scott Sutherland" userId="b64ee355-531e-4326-9465-a6a60a1dca91" providerId="ADAL" clId="{63ABE887-1FB1-4FCD-B94B-C473EC3741F1}" dt="2022-07-27T02:12:37.411" v="247" actId="1076"/>
          <ac:cxnSpMkLst>
            <pc:docMk/>
            <pc:sldMk cId="553955970" sldId="1731"/>
            <ac:cxnSpMk id="14" creationId="{189D7A3A-5EBD-071C-7B47-6121390625FE}"/>
          </ac:cxnSpMkLst>
        </pc:cxnChg>
        <pc:cxnChg chg="add mod">
          <ac:chgData name="Scott Sutherland" userId="b64ee355-531e-4326-9465-a6a60a1dca91" providerId="ADAL" clId="{63ABE887-1FB1-4FCD-B94B-C473EC3741F1}" dt="2022-07-27T02:12:37.411" v="247" actId="1076"/>
          <ac:cxnSpMkLst>
            <pc:docMk/>
            <pc:sldMk cId="553955970" sldId="1731"/>
            <ac:cxnSpMk id="17" creationId="{BE100FFE-2BE2-447A-4F1A-B878BB9305A2}"/>
          </ac:cxnSpMkLst>
        </pc:cxnChg>
        <pc:cxnChg chg="add del mod">
          <ac:chgData name="Scott Sutherland" userId="b64ee355-531e-4326-9465-a6a60a1dca91" providerId="ADAL" clId="{63ABE887-1FB1-4FCD-B94B-C473EC3741F1}" dt="2022-07-27T02:14:59.112" v="368" actId="478"/>
          <ac:cxnSpMkLst>
            <pc:docMk/>
            <pc:sldMk cId="553955970" sldId="1731"/>
            <ac:cxnSpMk id="26" creationId="{3B4CE102-A815-E6E3-85D1-53764C2EEA03}"/>
          </ac:cxnSpMkLst>
        </pc:cxnChg>
        <pc:cxnChg chg="add del mod">
          <ac:chgData name="Scott Sutherland" userId="b64ee355-531e-4326-9465-a6a60a1dca91" providerId="ADAL" clId="{63ABE887-1FB1-4FCD-B94B-C473EC3741F1}" dt="2022-07-27T02:14:52.597" v="366" actId="478"/>
          <ac:cxnSpMkLst>
            <pc:docMk/>
            <pc:sldMk cId="553955970" sldId="1731"/>
            <ac:cxnSpMk id="29" creationId="{1647DF44-89C5-0068-CB77-EDAB2ACE011F}"/>
          </ac:cxnSpMkLst>
        </pc:cxnChg>
        <pc:cxnChg chg="add mod">
          <ac:chgData name="Scott Sutherland" userId="b64ee355-531e-4326-9465-a6a60a1dca91" providerId="ADAL" clId="{63ABE887-1FB1-4FCD-B94B-C473EC3741F1}" dt="2022-07-27T02:16:24.205" v="389" actId="1035"/>
          <ac:cxnSpMkLst>
            <pc:docMk/>
            <pc:sldMk cId="553955970" sldId="1731"/>
            <ac:cxnSpMk id="35" creationId="{5329F500-AB3A-A684-548F-43FDE2B376DD}"/>
          </ac:cxnSpMkLst>
        </pc:cxnChg>
        <pc:cxnChg chg="add mod ord">
          <ac:chgData name="Scott Sutherland" userId="b64ee355-531e-4326-9465-a6a60a1dca91" providerId="ADAL" clId="{63ABE887-1FB1-4FCD-B94B-C473EC3741F1}" dt="2022-07-27T02:17:29.013" v="400" actId="167"/>
          <ac:cxnSpMkLst>
            <pc:docMk/>
            <pc:sldMk cId="553955970" sldId="1731"/>
            <ac:cxnSpMk id="36" creationId="{462E6A7A-212C-A881-FFE0-DEC54D0CC296}"/>
          </ac:cxnSpMkLst>
        </pc:cxnChg>
        <pc:cxnChg chg="add mod">
          <ac:chgData name="Scott Sutherland" userId="b64ee355-531e-4326-9465-a6a60a1dca91" providerId="ADAL" clId="{63ABE887-1FB1-4FCD-B94B-C473EC3741F1}" dt="2022-07-27T02:16:38.655" v="392" actId="692"/>
          <ac:cxnSpMkLst>
            <pc:docMk/>
            <pc:sldMk cId="553955970" sldId="1731"/>
            <ac:cxnSpMk id="41" creationId="{07A9D366-DC6F-8549-C2BB-260C1FC4B2D3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B9023-59E7-4DBD-A2AA-3FCEA70DA93E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2B6E4-14FE-4A8A-A584-4A134E5C4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72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65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Next, new 3</a:t>
            </a:r>
            <a:r>
              <a:rPr lang="en-US" baseline="30000" dirty="0"/>
              <a:t>rd</a:t>
            </a:r>
            <a:r>
              <a:rPr lang="en-US" dirty="0"/>
              <a:t> party software was installed that needs network shares on a subset of systems share database backups.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611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Devops</a:t>
            </a:r>
            <a:r>
              <a:rPr lang="en-US" dirty="0"/>
              <a:t> started sharing things without checking with anyone to test out some ideas.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47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one day her favorite employee leaves to pursue other opportunities, but Jane doesn’t decommission his systems, because there may be important files still being hosted there.</a:t>
            </a:r>
          </a:p>
          <a:p>
            <a:endParaRPr lang="en-US" dirty="0"/>
          </a:p>
          <a:p>
            <a:r>
              <a:rPr lang="en-US" dirty="0"/>
              <a:t>Now that system doesn’t have a formal owner.</a:t>
            </a:r>
          </a:p>
          <a:p>
            <a:endParaRPr lang="en-US" dirty="0"/>
          </a:p>
          <a:p>
            <a:r>
              <a:rPr lang="en-US" dirty="0"/>
              <a:t>At this point some of the shares maybe locked down, but more than you think are likely configured in a way that allows all employees access to them.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06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So, this could be the actual exposure in Jane’s organization to an attacker with authenticated access to their environment.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688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So…</a:t>
            </a:r>
          </a:p>
          <a:p>
            <a:endParaRPr lang="en-US" dirty="0"/>
          </a:p>
          <a:p>
            <a:r>
              <a:rPr lang="en-US" dirty="0"/>
              <a:t>A few months later when an employee clicks a malicious link in a phishing email, and they accidently run malicious code that gives an attacker their access.</a:t>
            </a:r>
          </a:p>
          <a:p>
            <a:endParaRPr lang="en-US" dirty="0"/>
          </a:p>
          <a:p>
            <a:r>
              <a:rPr lang="en-US" dirty="0"/>
              <a:t>They have access to all of those share without restrictions.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80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Threat actors will use that access to do things like steel your data for resell or extortion.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81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And perform ransomware attacks to extort even more money.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080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They paid the ransom, managed to stay in business and then fixed the shares of the systems that were encrypted.</a:t>
            </a:r>
          </a:p>
          <a:p>
            <a:endParaRPr lang="en-US" dirty="0"/>
          </a:p>
          <a:p>
            <a:r>
              <a:rPr lang="en-US"/>
              <a:t>They </a:t>
            </a:r>
            <a:r>
              <a:rPr lang="en-US" dirty="0"/>
              <a:t>thought they were done.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542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But then </a:t>
            </a:r>
            <a:r>
              <a:rPr lang="en-US" dirty="0" err="1"/>
              <a:t>devops</a:t>
            </a:r>
            <a:r>
              <a:rPr lang="en-US" dirty="0"/>
              <a:t> opened another misconfigured share no one noticed….</a:t>
            </a:r>
          </a:p>
          <a:p>
            <a:endParaRPr lang="en-US" dirty="0"/>
          </a:p>
          <a:p>
            <a:r>
              <a:rPr lang="en-US" dirty="0" err="1"/>
              <a:t>Aaand</a:t>
            </a:r>
            <a:r>
              <a:rPr lang="en-US" dirty="0"/>
              <a:t> despite all of Jane’s misadventures, her business took off.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8223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they bought another company, and another, and another.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A2B6E4-14FE-4A8A-A584-4A134E5C48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526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6558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It’s these company profiles that we see time and time again during penetration tests and red team engagements.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64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86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6108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59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They are slowly moving to the cloud </a:t>
            </a:r>
          </a:p>
          <a:p>
            <a:r>
              <a:rPr lang="en-US" dirty="0"/>
              <a:t>someday maybe on-premise files will be a thing of the past</a:t>
            </a:r>
          </a:p>
          <a:p>
            <a:r>
              <a:rPr lang="en-US" dirty="0"/>
              <a:t>But not today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919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722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3216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5933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5399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01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It’s all going to the cloud, but all the way there yet.</a:t>
            </a:r>
          </a:p>
          <a:p>
            <a:r>
              <a:rPr lang="en-US" dirty="0"/>
              <a:t>Before cloud we had on premise, and we still do.</a:t>
            </a:r>
          </a:p>
          <a:p>
            <a:r>
              <a:rPr lang="en-US" dirty="0"/>
              <a:t>Like mainframes, SMB share usage may fade, but it likely wont completely disappear in the next 5-10 years.</a:t>
            </a:r>
          </a:p>
          <a:p>
            <a:r>
              <a:rPr lang="en-US" dirty="0"/>
              <a:t>Today we’re going to talk about the legacy of SMB shares left behind by the last generation of IT professionals.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827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restrictive wins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989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organization use groups to manage access</a:t>
            </a:r>
          </a:p>
          <a:p>
            <a:r>
              <a:rPr lang="en-US" dirty="0"/>
              <a:t>Nested group relationships alone cause a lot of challenges, and you can use tools like bloodhound to map those out</a:t>
            </a:r>
          </a:p>
          <a:p>
            <a:r>
              <a:rPr lang="en-US" dirty="0"/>
              <a:t>However, there are other default group inheritance issues many people forget about as well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8827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Steven can view the share and files</a:t>
            </a:r>
          </a:p>
          <a:p>
            <a:r>
              <a:rPr lang="en-US" dirty="0"/>
              <a:t>But can read them, because of the NTFS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609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8910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2819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188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Local admins</a:t>
            </a:r>
          </a:p>
          <a:p>
            <a:r>
              <a:rPr lang="en-US" dirty="0"/>
              <a:t>Machin accounts that can be created by users</a:t>
            </a:r>
          </a:p>
          <a:p>
            <a:r>
              <a:rPr lang="en-US" dirty="0"/>
              <a:t>Application access to run as </a:t>
            </a:r>
            <a:r>
              <a:rPr lang="en-US" dirty="0" err="1"/>
              <a:t>localservice</a:t>
            </a:r>
            <a:r>
              <a:rPr lang="en-US" dirty="0"/>
              <a:t>, </a:t>
            </a:r>
            <a:r>
              <a:rPr lang="en-US" dirty="0" err="1"/>
              <a:t>networkservice</a:t>
            </a:r>
            <a:r>
              <a:rPr lang="en-US" dirty="0"/>
              <a:t>, or </a:t>
            </a:r>
            <a:r>
              <a:rPr lang="en-US" dirty="0" err="1"/>
              <a:t>localsystem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2694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https://github.com/SnaffCon/Snaffler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5721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6663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62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Once upon a time, there was a happy small business owner named Jane.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Jane worked alone and didn’t have to share files.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985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49298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62028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26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3470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9051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40456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5068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5589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99640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90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day, business picked up and Jane had to hire her first employee.</a:t>
            </a:r>
          </a:p>
          <a:p>
            <a:endParaRPr lang="en-US" dirty="0"/>
          </a:p>
          <a:p>
            <a:r>
              <a:rPr lang="en-US" dirty="0"/>
              <a:t>Now Jane had someone she needed to share files with.  She shared files via email, and it was fine.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2441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5163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28589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7537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4221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7638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8294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8283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3122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0909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81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time went on, another person was hired and Jane had to share files with two people via email, which still worked… fine. </a:t>
            </a:r>
          </a:p>
          <a:p>
            <a:endParaRPr lang="en-US" dirty="0"/>
          </a:p>
          <a:p>
            <a:r>
              <a:rPr lang="en-US" dirty="0"/>
              <a:t>But, the tech savvy new guy, thought it was chaos. So, he created a fancy network share on his system so everyone could be more organized.</a:t>
            </a:r>
          </a:p>
          <a:p>
            <a:endParaRPr lang="en-US" dirty="0"/>
          </a:p>
          <a:p>
            <a:r>
              <a:rPr lang="en-US" dirty="0"/>
              <a:t>.and Jane was happy.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0436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45249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0818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https://docs.microsoft.com/en-us/powershell/module/activedirectory/get-adcomputer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214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https://docs.microsoft.com/en-us/powershell/module/activedirectory/get-adcomputer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53118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9827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recommend</a:t>
            </a:r>
          </a:p>
          <a:p>
            <a:r>
              <a:rPr lang="en-US" dirty="0"/>
              <a:t>https://cyberwardog.blogspot.com/2017/12/ready-to-hunt-first-show-me-your-data.html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463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Finish this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587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Finish this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920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03189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636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Time marched on that another network share enthusiast was hired. </a:t>
            </a:r>
          </a:p>
          <a:p>
            <a:endParaRPr lang="en-US" dirty="0"/>
          </a:p>
          <a:p>
            <a:r>
              <a:rPr lang="en-US" dirty="0"/>
              <a:t>Eventually even Jane herself created a network share on her system, based on instructions she Googled.</a:t>
            </a:r>
          </a:p>
          <a:p>
            <a:endParaRPr lang="en-US" dirty="0"/>
          </a:p>
          <a:p>
            <a:r>
              <a:rPr lang="en-US" dirty="0"/>
              <a:t>After the novelty had worn off, which she promptly forgot about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29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54589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88624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4630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9322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4290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3102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48168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80604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7480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52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Finally, a new IT manager was hired to support the growing pool of employees, and they setup Active Directory and a file server.</a:t>
            </a:r>
          </a:p>
          <a:p>
            <a:r>
              <a:rPr lang="en-US" dirty="0"/>
              <a:t>Now they can support the centralized management of files and access control.</a:t>
            </a:r>
          </a:p>
          <a:p>
            <a:endParaRPr lang="en-US" dirty="0"/>
          </a:p>
          <a:p>
            <a:r>
              <a:rPr lang="en-US" dirty="0"/>
              <a:t>… except they forgot about all those shares that people created locally. </a:t>
            </a:r>
            <a:r>
              <a:rPr lang="en-US" dirty="0">
                <a:sym typeface="Wingdings" panose="05000000000000000000" pitchFamily="2" charset="2"/>
              </a:rPr>
              <a:t>;)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53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he added those shared to the gold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B6E4-14FE-4A8A-A584-4A134E5C48E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59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 userDrawn="1">
  <p:cSld name="Title slide 2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7"/>
            <a:ext cx="12192004" cy="68579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6175C1-4100-A74A-9311-3F6DE54ACD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3434" y="3891057"/>
            <a:ext cx="9016799" cy="69762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4533" b="0" i="0">
                <a:solidFill>
                  <a:schemeClr val="tx1"/>
                </a:solidFill>
                <a:latin typeface="Proxima Nova Rg" panose="02000506030000020004" pitchFamily="2" charset="77"/>
              </a:defRPr>
            </a:lvl1pPr>
          </a:lstStyle>
          <a:p>
            <a:pPr lvl="0"/>
            <a:r>
              <a:rPr lang="en-US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897498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 preserve="1">
  <p:cSld name="Custom Layout 2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/>
          <p:nvPr/>
        </p:nvSpPr>
        <p:spPr>
          <a:xfrm>
            <a:off x="5193600" y="200"/>
            <a:ext cx="6998400" cy="68580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1"/>
          </p:nvPr>
        </p:nvSpPr>
        <p:spPr>
          <a:xfrm>
            <a:off x="6199467" y="5650033"/>
            <a:ext cx="5321600" cy="8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333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>
            <a:off x="533351" y="854833"/>
            <a:ext cx="3984800" cy="5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2400"/>
              <a:buFont typeface="Proxima Nova"/>
              <a:buNone/>
              <a:defRPr sz="3200" b="0" i="0">
                <a:solidFill>
                  <a:srgbClr val="CE112C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2"/>
          </p:nvPr>
        </p:nvSpPr>
        <p:spPr>
          <a:xfrm>
            <a:off x="533351" y="1586767"/>
            <a:ext cx="4062400" cy="45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>
              <a:spcBef>
                <a:spcPts val="0"/>
              </a:spcBef>
              <a:spcAft>
                <a:spcPts val="0"/>
              </a:spcAft>
              <a:buClrTx/>
              <a:buSzPts val="1000"/>
              <a:buFont typeface="Proxima Nova"/>
              <a:buChar char="●"/>
              <a:defRPr sz="1333" b="0" i="0">
                <a:solidFill>
                  <a:schemeClr val="tx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2pPr>
            <a:lvl3pPr marL="1828754" lvl="2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3pPr>
            <a:lvl4pPr marL="2438339" lvl="3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●"/>
              <a:defRPr sz="1333">
                <a:solidFill>
                  <a:schemeClr val="dk2"/>
                </a:solidFill>
              </a:defRPr>
            </a:lvl4pPr>
            <a:lvl5pPr marL="3047924" lvl="4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5pPr>
            <a:lvl6pPr marL="3657509" lvl="5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6pPr>
            <a:lvl7pPr marL="4267093" lvl="6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●"/>
              <a:defRPr sz="1333">
                <a:solidFill>
                  <a:schemeClr val="dk2"/>
                </a:solidFill>
              </a:defRPr>
            </a:lvl7pPr>
            <a:lvl8pPr marL="4876678" lvl="7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8pPr>
            <a:lvl9pPr marL="5486263" lvl="8" indent="-38945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7" name="Google Shape;77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377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2" preserve="1">
  <p:cSld name="Custom Layout 2 2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4"/>
          <p:cNvPicPr preferRelativeResize="0"/>
          <p:nvPr/>
        </p:nvPicPr>
        <p:blipFill rotWithShape="1">
          <a:blip r:embed="rId2">
            <a:alphaModFix/>
          </a:blip>
          <a:srcRect l="7387" t="-3640" r="33370" b="55928"/>
          <a:stretch/>
        </p:blipFill>
        <p:spPr>
          <a:xfrm rot="10800000">
            <a:off x="-2" y="3"/>
            <a:ext cx="4096635" cy="32721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0" name="Google Shape;80;p14"/>
          <p:cNvCxnSpPr/>
          <p:nvPr/>
        </p:nvCxnSpPr>
        <p:spPr>
          <a:xfrm>
            <a:off x="4822633" y="12967"/>
            <a:ext cx="0" cy="1776000"/>
          </a:xfrm>
          <a:prstGeom prst="straightConnector1">
            <a:avLst/>
          </a:prstGeom>
          <a:noFill/>
          <a:ln w="28575" cap="flat" cmpd="sng">
            <a:solidFill>
              <a:srgbClr val="CE112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1" name="Google Shape;81;p14"/>
          <p:cNvSpPr/>
          <p:nvPr/>
        </p:nvSpPr>
        <p:spPr>
          <a:xfrm>
            <a:off x="5193600" y="200"/>
            <a:ext cx="6998400" cy="68580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4"/>
          <p:cNvSpPr txBox="1">
            <a:spLocks noGrp="1"/>
          </p:cNvSpPr>
          <p:nvPr>
            <p:ph type="subTitle" idx="1"/>
          </p:nvPr>
        </p:nvSpPr>
        <p:spPr>
          <a:xfrm>
            <a:off x="6199467" y="5650033"/>
            <a:ext cx="5321600" cy="8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333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title"/>
          </p:nvPr>
        </p:nvSpPr>
        <p:spPr>
          <a:xfrm>
            <a:off x="533351" y="2526000"/>
            <a:ext cx="3984800" cy="5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2400"/>
              <a:buFont typeface="Proxima Nova"/>
              <a:buNone/>
              <a:defRPr sz="3200" b="0">
                <a:solidFill>
                  <a:srgbClr val="CE112C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533351" y="3257933"/>
            <a:ext cx="4062400" cy="25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 rtl="0">
              <a:spcBef>
                <a:spcPts val="0"/>
              </a:spcBef>
              <a:spcAft>
                <a:spcPts val="0"/>
              </a:spcAft>
              <a:buClrTx/>
              <a:buSzPts val="1000"/>
              <a:buFont typeface="Proxima Nova"/>
              <a:buChar char="●"/>
              <a:defRPr sz="1333">
                <a:solidFill>
                  <a:schemeClr val="tx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2pPr>
            <a:lvl3pPr marL="1828754" lvl="2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3pPr>
            <a:lvl4pPr marL="2438339" lvl="3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●"/>
              <a:defRPr sz="1333">
                <a:solidFill>
                  <a:schemeClr val="dk2"/>
                </a:solidFill>
              </a:defRPr>
            </a:lvl4pPr>
            <a:lvl5pPr marL="3047924" lvl="4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5pPr>
            <a:lvl6pPr marL="3657509" lvl="5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6pPr>
            <a:lvl7pPr marL="4267093" lvl="6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●"/>
              <a:defRPr sz="1333">
                <a:solidFill>
                  <a:schemeClr val="dk2"/>
                </a:solidFill>
              </a:defRPr>
            </a:lvl7pPr>
            <a:lvl8pPr marL="4876678" lvl="7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8pPr>
            <a:lvl9pPr marL="5486263" lvl="8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5" name="Google Shape;8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8486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1" preserve="1">
  <p:cSld name="Custom Layout 2 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5"/>
          <p:cNvPicPr preferRelativeResize="0"/>
          <p:nvPr/>
        </p:nvPicPr>
        <p:blipFill rotWithShape="1">
          <a:blip r:embed="rId2">
            <a:alphaModFix/>
          </a:blip>
          <a:srcRect b="35203"/>
          <a:stretch/>
        </p:blipFill>
        <p:spPr>
          <a:xfrm>
            <a:off x="2264433" y="2414267"/>
            <a:ext cx="6915400" cy="444373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5"/>
          <p:cNvCxnSpPr/>
          <p:nvPr/>
        </p:nvCxnSpPr>
        <p:spPr>
          <a:xfrm>
            <a:off x="4822633" y="12967"/>
            <a:ext cx="0" cy="1776000"/>
          </a:xfrm>
          <a:prstGeom prst="straightConnector1">
            <a:avLst/>
          </a:prstGeom>
          <a:noFill/>
          <a:ln w="28575" cap="flat" cmpd="sng">
            <a:solidFill>
              <a:srgbClr val="CE112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" name="Google Shape;89;p15"/>
          <p:cNvSpPr/>
          <p:nvPr/>
        </p:nvSpPr>
        <p:spPr>
          <a:xfrm>
            <a:off x="5193600" y="200"/>
            <a:ext cx="6998400" cy="68580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5"/>
          <p:cNvSpPr txBox="1">
            <a:spLocks noGrp="1"/>
          </p:cNvSpPr>
          <p:nvPr>
            <p:ph type="subTitle" idx="1"/>
          </p:nvPr>
        </p:nvSpPr>
        <p:spPr>
          <a:xfrm>
            <a:off x="6199467" y="5650033"/>
            <a:ext cx="5321600" cy="8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333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533351" y="854833"/>
            <a:ext cx="3984800" cy="5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2400"/>
              <a:buFont typeface="Proxima Nova"/>
              <a:buNone/>
              <a:defRPr sz="3200" b="0" i="0">
                <a:solidFill>
                  <a:srgbClr val="CE112C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2"/>
          </p:nvPr>
        </p:nvSpPr>
        <p:spPr>
          <a:xfrm>
            <a:off x="533351" y="1586767"/>
            <a:ext cx="4062400" cy="45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 rtl="0">
              <a:spcBef>
                <a:spcPts val="0"/>
              </a:spcBef>
              <a:spcAft>
                <a:spcPts val="0"/>
              </a:spcAft>
              <a:buClrTx/>
              <a:buSzPts val="1000"/>
              <a:buFont typeface="Proxima Nova"/>
              <a:buChar char="●"/>
              <a:defRPr sz="1333" b="0" i="0">
                <a:solidFill>
                  <a:schemeClr val="tx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2pPr>
            <a:lvl3pPr marL="1828754" lvl="2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3pPr>
            <a:lvl4pPr marL="2438339" lvl="3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●"/>
              <a:defRPr sz="1333">
                <a:solidFill>
                  <a:schemeClr val="dk2"/>
                </a:solidFill>
              </a:defRPr>
            </a:lvl4pPr>
            <a:lvl5pPr marL="3047924" lvl="4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5pPr>
            <a:lvl6pPr marL="3657509" lvl="5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6pPr>
            <a:lvl7pPr marL="4267093" lvl="6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●"/>
              <a:defRPr sz="1333">
                <a:solidFill>
                  <a:schemeClr val="dk2"/>
                </a:solidFill>
              </a:defRPr>
            </a:lvl7pPr>
            <a:lvl8pPr marL="4876678" lvl="7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○"/>
              <a:defRPr sz="1333">
                <a:solidFill>
                  <a:schemeClr val="dk2"/>
                </a:solidFill>
              </a:defRPr>
            </a:lvl8pPr>
            <a:lvl9pPr marL="5486263" lvl="8" indent="-38945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Char char="■"/>
              <a:defRPr sz="1333">
                <a:solidFill>
                  <a:schemeClr val="dk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3" name="Google Shape;9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6755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 preserve="1">
  <p:cSld name="Custom Layout 3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subTitle" idx="1"/>
          </p:nvPr>
        </p:nvSpPr>
        <p:spPr>
          <a:xfrm>
            <a:off x="533351" y="565919"/>
            <a:ext cx="32108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title"/>
          </p:nvPr>
        </p:nvSpPr>
        <p:spPr>
          <a:xfrm>
            <a:off x="533351" y="764440"/>
            <a:ext cx="5427200" cy="7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2400"/>
              <a:buFont typeface="Proxima Nova"/>
              <a:buNone/>
              <a:defRPr sz="3200" b="1">
                <a:solidFill>
                  <a:srgbClr val="CE112C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1400"/>
              <a:buNone/>
              <a:defRPr>
                <a:solidFill>
                  <a:srgbClr val="CE112C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97" name="Google Shape;97;p16"/>
          <p:cNvSpPr txBox="1">
            <a:spLocks noGrp="1"/>
          </p:cNvSpPr>
          <p:nvPr>
            <p:ph type="body" idx="2"/>
          </p:nvPr>
        </p:nvSpPr>
        <p:spPr>
          <a:xfrm>
            <a:off x="533351" y="1747267"/>
            <a:ext cx="5383600" cy="39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lvl="1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lvl="2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lvl="3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lvl="4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lvl="5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L="4267093" lvl="6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L="4876678" lvl="7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L="5486263" lvl="8" indent="-38945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Google Shape;93;p15">
            <a:extLst>
              <a:ext uri="{FF2B5EF4-FFF2-40B4-BE49-F238E27FC236}">
                <a16:creationId xmlns:a16="http://schemas.microsoft.com/office/drawing/2014/main" id="{5ACC718A-5321-CF49-B932-20601C9170BC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7426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7;p2">
            <a:extLst>
              <a:ext uri="{FF2B5EF4-FFF2-40B4-BE49-F238E27FC236}">
                <a16:creationId xmlns:a16="http://schemas.microsoft.com/office/drawing/2014/main" id="{05B14F7F-A245-9B41-A9F0-EF696BF8903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l="70965" b="61440"/>
          <a:stretch/>
        </p:blipFill>
        <p:spPr>
          <a:xfrm>
            <a:off x="0" y="4213833"/>
            <a:ext cx="2007845" cy="2644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2;p2">
            <a:extLst>
              <a:ext uri="{FF2B5EF4-FFF2-40B4-BE49-F238E27FC236}">
                <a16:creationId xmlns:a16="http://schemas.microsoft.com/office/drawing/2014/main" id="{A8CF8AA9-3910-914F-9C90-6E1CCDABEFD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t="72329" r="29991"/>
          <a:stretch/>
        </p:blipFill>
        <p:spPr>
          <a:xfrm>
            <a:off x="7452300" y="1"/>
            <a:ext cx="4841301" cy="189766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ACC83ED6-9963-8B48-A684-10B4EA394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6033" y="673053"/>
            <a:ext cx="10515600" cy="1325033"/>
          </a:xfrm>
          <a:prstGeom prst="rect">
            <a:avLst/>
          </a:prstGeom>
        </p:spPr>
        <p:txBody>
          <a:bodyPr lIns="91440" tIns="91440" bIns="91440"/>
          <a:lstStyle>
            <a:lvl1pPr>
              <a:defRPr sz="3467">
                <a:solidFill>
                  <a:schemeClr val="accent2"/>
                </a:solidFill>
                <a:latin typeface="Proxima Nova Rg" panose="02000506030000020004" pitchFamily="2" charset="77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19CE4EDE-8B83-CE46-9821-940B9DED7A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6034" y="3188971"/>
            <a:ext cx="2587308" cy="147732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1pPr>
            <a:lvl2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2pPr>
            <a:lvl3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3pPr>
            <a:lvl4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4pPr>
            <a:lvl5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2E6FE302-F283-004A-804B-A267C8FA5B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00343" y="3188971"/>
            <a:ext cx="2587308" cy="147732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1pPr>
            <a:lvl2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2pPr>
            <a:lvl3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3pPr>
            <a:lvl4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4pPr>
            <a:lvl5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Text Placeholder 29">
            <a:extLst>
              <a:ext uri="{FF2B5EF4-FFF2-40B4-BE49-F238E27FC236}">
                <a16:creationId xmlns:a16="http://schemas.microsoft.com/office/drawing/2014/main" id="{3678ED8F-31E9-3B46-949B-B51C08DE5F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82239" y="3188971"/>
            <a:ext cx="2587308" cy="147732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1pPr>
            <a:lvl2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2pPr>
            <a:lvl3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3pPr>
            <a:lvl4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4pPr>
            <a:lvl5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1F4554CD-3637-674F-BA28-4463781A07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4137" y="3188971"/>
            <a:ext cx="2587308" cy="147732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1pPr>
            <a:lvl2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2pPr>
            <a:lvl3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3pPr>
            <a:lvl4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4pPr>
            <a:lvl5pPr>
              <a:defRPr sz="1467">
                <a:solidFill>
                  <a:schemeClr val="tx1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Text Placeholder 29">
            <a:extLst>
              <a:ext uri="{FF2B5EF4-FFF2-40B4-BE49-F238E27FC236}">
                <a16:creationId xmlns:a16="http://schemas.microsoft.com/office/drawing/2014/main" id="{A339C351-14E4-5443-8F0D-ECFCE686B9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034" y="2707490"/>
            <a:ext cx="2587308" cy="379656"/>
          </a:xfrm>
          <a:prstGeom prst="rect">
            <a:avLst/>
          </a:prstGeom>
        </p:spPr>
        <p:txBody>
          <a:bodyPr anchor="b" anchorCtr="0">
            <a:spAutoFit/>
          </a:bodyPr>
          <a:lstStyle>
            <a:lvl1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1pPr>
            <a:lvl2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2pPr>
            <a:lvl3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3pPr>
            <a:lvl4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4pPr>
            <a:lvl5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29">
            <a:extLst>
              <a:ext uri="{FF2B5EF4-FFF2-40B4-BE49-F238E27FC236}">
                <a16:creationId xmlns:a16="http://schemas.microsoft.com/office/drawing/2014/main" id="{6625C514-E59D-214B-AE0B-8DA23723F2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00343" y="2707490"/>
            <a:ext cx="2587308" cy="379656"/>
          </a:xfrm>
          <a:prstGeom prst="rect">
            <a:avLst/>
          </a:prstGeom>
        </p:spPr>
        <p:txBody>
          <a:bodyPr anchor="b" anchorCtr="0">
            <a:spAutoFit/>
          </a:bodyPr>
          <a:lstStyle>
            <a:lvl1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1pPr>
            <a:lvl2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2pPr>
            <a:lvl3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3pPr>
            <a:lvl4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4pPr>
            <a:lvl5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6" name="Text Placeholder 29">
            <a:extLst>
              <a:ext uri="{FF2B5EF4-FFF2-40B4-BE49-F238E27FC236}">
                <a16:creationId xmlns:a16="http://schemas.microsoft.com/office/drawing/2014/main" id="{5019B11B-C90B-A843-A79D-7A3ED3A7D5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82239" y="2707490"/>
            <a:ext cx="2587308" cy="379656"/>
          </a:xfrm>
          <a:prstGeom prst="rect">
            <a:avLst/>
          </a:prstGeom>
        </p:spPr>
        <p:txBody>
          <a:bodyPr anchor="b" anchorCtr="0">
            <a:spAutoFit/>
          </a:bodyPr>
          <a:lstStyle>
            <a:lvl1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1pPr>
            <a:lvl2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2pPr>
            <a:lvl3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3pPr>
            <a:lvl4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4pPr>
            <a:lvl5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Text Placeholder 29">
            <a:extLst>
              <a:ext uri="{FF2B5EF4-FFF2-40B4-BE49-F238E27FC236}">
                <a16:creationId xmlns:a16="http://schemas.microsoft.com/office/drawing/2014/main" id="{C8A9B11B-9231-E945-B83E-8108A6776B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64137" y="2707490"/>
            <a:ext cx="2587308" cy="379656"/>
          </a:xfrm>
          <a:prstGeom prst="rect">
            <a:avLst/>
          </a:prstGeom>
        </p:spPr>
        <p:txBody>
          <a:bodyPr anchor="b" anchorCtr="0">
            <a:spAutoFit/>
          </a:bodyPr>
          <a:lstStyle>
            <a:lvl1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1pPr>
            <a:lvl2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2pPr>
            <a:lvl3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3pPr>
            <a:lvl4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4pPr>
            <a:lvl5pPr>
              <a:defRPr sz="1867">
                <a:solidFill>
                  <a:schemeClr val="accent2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38" name="Google Shape;93;p15">
            <a:extLst>
              <a:ext uri="{FF2B5EF4-FFF2-40B4-BE49-F238E27FC236}">
                <a16:creationId xmlns:a16="http://schemas.microsoft.com/office/drawing/2014/main" id="{BA23F5CF-8C61-EA40-A4A6-95DC7C6BEB3B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0320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0157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 2 1" preserve="1">
  <p:cSld name="Custom Layout 4 2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6681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 1" preserve="1">
  <p:cSld name="Custom Layout 4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2"/>
          <p:cNvSpPr/>
          <p:nvPr/>
        </p:nvSpPr>
        <p:spPr>
          <a:xfrm>
            <a:off x="534733" y="868079"/>
            <a:ext cx="11158800" cy="5246400"/>
          </a:xfrm>
          <a:prstGeom prst="rect">
            <a:avLst/>
          </a:prstGeom>
          <a:noFill/>
          <a:ln w="28575" cap="flat" cmpd="sng">
            <a:solidFill>
              <a:srgbClr val="CE1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2"/>
          <p:cNvSpPr/>
          <p:nvPr/>
        </p:nvSpPr>
        <p:spPr>
          <a:xfrm>
            <a:off x="0" y="1305333"/>
            <a:ext cx="12192000" cy="43820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2"/>
          <p:cNvSpPr txBox="1">
            <a:spLocks noGrp="1"/>
          </p:cNvSpPr>
          <p:nvPr>
            <p:ph type="title"/>
          </p:nvPr>
        </p:nvSpPr>
        <p:spPr>
          <a:xfrm>
            <a:off x="913233" y="390267"/>
            <a:ext cx="80236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2600"/>
              <a:buFont typeface="Proxima Nova"/>
              <a:buNone/>
              <a:defRPr sz="3467" b="1" i="0">
                <a:solidFill>
                  <a:srgbClr val="CE112C"/>
                </a:solidFill>
                <a:highlight>
                  <a:schemeClr val="lt1"/>
                </a:highlight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6" name="Google Shape;126;p22"/>
          <p:cNvSpPr txBox="1">
            <a:spLocks noGrp="1"/>
          </p:cNvSpPr>
          <p:nvPr>
            <p:ph type="title" idx="2"/>
          </p:nvPr>
        </p:nvSpPr>
        <p:spPr>
          <a:xfrm>
            <a:off x="913233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7" name="Google Shape;127;p22"/>
          <p:cNvSpPr txBox="1">
            <a:spLocks noGrp="1"/>
          </p:cNvSpPr>
          <p:nvPr>
            <p:ph type="title" idx="3"/>
          </p:nvPr>
        </p:nvSpPr>
        <p:spPr>
          <a:xfrm>
            <a:off x="4646333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8" name="Google Shape;128;p22"/>
          <p:cNvSpPr txBox="1">
            <a:spLocks noGrp="1"/>
          </p:cNvSpPr>
          <p:nvPr>
            <p:ph type="title" idx="4"/>
          </p:nvPr>
        </p:nvSpPr>
        <p:spPr>
          <a:xfrm>
            <a:off x="8379433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90557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 1 1" preserve="1">
  <p:cSld name="Custom Layout 4 1 1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/>
          <p:nvPr/>
        </p:nvSpPr>
        <p:spPr>
          <a:xfrm>
            <a:off x="0" y="0"/>
            <a:ext cx="12192000" cy="68584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23"/>
          <p:cNvPicPr preferRelativeResize="0"/>
          <p:nvPr/>
        </p:nvPicPr>
        <p:blipFill rotWithShape="1">
          <a:blip r:embed="rId2">
            <a:alphaModFix/>
          </a:blip>
          <a:srcRect l="43870"/>
          <a:stretch/>
        </p:blipFill>
        <p:spPr>
          <a:xfrm>
            <a:off x="2" y="499834"/>
            <a:ext cx="3502401" cy="6188132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3"/>
          <p:cNvSpPr/>
          <p:nvPr/>
        </p:nvSpPr>
        <p:spPr>
          <a:xfrm rot="-2700000">
            <a:off x="6434276" y="954411"/>
            <a:ext cx="4949181" cy="4949181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EEEEE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latin typeface="Proxima Nova Rg" panose="02000506030000020004" pitchFamily="2" charset="77"/>
            </a:endParaRPr>
          </a:p>
        </p:txBody>
      </p:sp>
      <p:sp>
        <p:nvSpPr>
          <p:cNvPr id="133" name="Google Shape;133;p23"/>
          <p:cNvSpPr/>
          <p:nvPr/>
        </p:nvSpPr>
        <p:spPr>
          <a:xfrm>
            <a:off x="0" y="1579484"/>
            <a:ext cx="10954000" cy="438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3"/>
          <p:cNvSpPr txBox="1">
            <a:spLocks noGrp="1"/>
          </p:cNvSpPr>
          <p:nvPr>
            <p:ph type="title"/>
          </p:nvPr>
        </p:nvSpPr>
        <p:spPr>
          <a:xfrm>
            <a:off x="913233" y="497933"/>
            <a:ext cx="80236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Proxima Nova"/>
              <a:buNone/>
              <a:defRPr sz="3467" b="1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35" name="Google Shape;135;p23"/>
          <p:cNvSpPr txBox="1">
            <a:spLocks noGrp="1"/>
          </p:cNvSpPr>
          <p:nvPr>
            <p:ph type="title" idx="2"/>
          </p:nvPr>
        </p:nvSpPr>
        <p:spPr>
          <a:xfrm>
            <a:off x="913233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 b="0" i="0">
                <a:solidFill>
                  <a:srgbClr val="3D3935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6" name="Google Shape;136;p23"/>
          <p:cNvSpPr txBox="1">
            <a:spLocks noGrp="1"/>
          </p:cNvSpPr>
          <p:nvPr>
            <p:ph type="title" idx="3"/>
          </p:nvPr>
        </p:nvSpPr>
        <p:spPr>
          <a:xfrm>
            <a:off x="4247584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 b="0" i="0">
                <a:solidFill>
                  <a:srgbClr val="3D3935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7" name="Google Shape;137;p23"/>
          <p:cNvSpPr txBox="1">
            <a:spLocks noGrp="1"/>
          </p:cNvSpPr>
          <p:nvPr>
            <p:ph type="title" idx="4"/>
          </p:nvPr>
        </p:nvSpPr>
        <p:spPr>
          <a:xfrm>
            <a:off x="7581933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 b="0" i="0">
                <a:solidFill>
                  <a:srgbClr val="3D3935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138" name="Google Shape;13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5938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 1 1" preserve="1">
  <p:cSld name="1_Custom Layout 4 1 1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/>
          <p:nvPr/>
        </p:nvSpPr>
        <p:spPr>
          <a:xfrm>
            <a:off x="0" y="0"/>
            <a:ext cx="12192000" cy="68584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23"/>
          <p:cNvPicPr preferRelativeResize="0"/>
          <p:nvPr/>
        </p:nvPicPr>
        <p:blipFill rotWithShape="1">
          <a:blip r:embed="rId2">
            <a:alphaModFix/>
          </a:blip>
          <a:srcRect l="43870"/>
          <a:stretch/>
        </p:blipFill>
        <p:spPr>
          <a:xfrm rot="10800000">
            <a:off x="8689600" y="1024221"/>
            <a:ext cx="3502401" cy="6188132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3"/>
          <p:cNvSpPr/>
          <p:nvPr/>
        </p:nvSpPr>
        <p:spPr>
          <a:xfrm rot="-2700000">
            <a:off x="6434276" y="954411"/>
            <a:ext cx="4949181" cy="4949181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EEEEE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latin typeface="Proxima Nova Rg" panose="02000506030000020004" pitchFamily="2" charset="77"/>
            </a:endParaRPr>
          </a:p>
        </p:txBody>
      </p:sp>
      <p:sp>
        <p:nvSpPr>
          <p:cNvPr id="133" name="Google Shape;133;p23"/>
          <p:cNvSpPr/>
          <p:nvPr/>
        </p:nvSpPr>
        <p:spPr>
          <a:xfrm>
            <a:off x="0" y="1579484"/>
            <a:ext cx="10954000" cy="438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3"/>
          <p:cNvSpPr txBox="1">
            <a:spLocks noGrp="1"/>
          </p:cNvSpPr>
          <p:nvPr>
            <p:ph type="title"/>
          </p:nvPr>
        </p:nvSpPr>
        <p:spPr>
          <a:xfrm>
            <a:off x="913233" y="497933"/>
            <a:ext cx="8023600" cy="8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Proxima Nova"/>
              <a:buNone/>
              <a:defRPr sz="3467" b="1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  <a:highlight>
                  <a:schemeClr val="lt1"/>
                </a:highlight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35" name="Google Shape;135;p23"/>
          <p:cNvSpPr txBox="1">
            <a:spLocks noGrp="1"/>
          </p:cNvSpPr>
          <p:nvPr>
            <p:ph type="title" idx="2"/>
          </p:nvPr>
        </p:nvSpPr>
        <p:spPr>
          <a:xfrm>
            <a:off x="913233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 b="0" i="0">
                <a:solidFill>
                  <a:srgbClr val="3D3935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6" name="Google Shape;136;p23"/>
          <p:cNvSpPr txBox="1">
            <a:spLocks noGrp="1"/>
          </p:cNvSpPr>
          <p:nvPr>
            <p:ph type="title" idx="3"/>
          </p:nvPr>
        </p:nvSpPr>
        <p:spPr>
          <a:xfrm>
            <a:off x="4247584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 b="0" i="0">
                <a:solidFill>
                  <a:srgbClr val="3D3935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7" name="Google Shape;137;p23"/>
          <p:cNvSpPr txBox="1">
            <a:spLocks noGrp="1"/>
          </p:cNvSpPr>
          <p:nvPr>
            <p:ph type="title" idx="4"/>
          </p:nvPr>
        </p:nvSpPr>
        <p:spPr>
          <a:xfrm>
            <a:off x="7581933" y="2678967"/>
            <a:ext cx="29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 b="0" i="0">
                <a:solidFill>
                  <a:srgbClr val="3D3935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●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○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D3935"/>
              </a:buClr>
              <a:buSzPts val="1200"/>
              <a:buFont typeface="Proxima Nova"/>
              <a:buChar char="■"/>
              <a:defRPr sz="1600">
                <a:solidFill>
                  <a:srgbClr val="3D3935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138" name="Google Shape;13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8133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 preserve="1" userDrawn="1">
  <p:cSld name="Title slide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/>
          <p:nvPr/>
        </p:nvSpPr>
        <p:spPr>
          <a:xfrm rot="5400000">
            <a:off x="4462518" y="-858516"/>
            <a:ext cx="6870967" cy="8588000"/>
          </a:xfrm>
          <a:prstGeom prst="flowChartOffpageConnector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latin typeface="Proxima Nova Rg" panose="02000506030000020004" pitchFamily="2" charset="77"/>
            </a:endParaRPr>
          </a:p>
        </p:txBody>
      </p:sp>
      <p:sp>
        <p:nvSpPr>
          <p:cNvPr id="141" name="Google Shape;141;p24"/>
          <p:cNvSpPr txBox="1">
            <a:spLocks noGrp="1"/>
          </p:cNvSpPr>
          <p:nvPr>
            <p:ph type="title"/>
          </p:nvPr>
        </p:nvSpPr>
        <p:spPr>
          <a:xfrm>
            <a:off x="6429200" y="737300"/>
            <a:ext cx="51592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5" name="Google Shape;186;p31">
            <a:extLst>
              <a:ext uri="{FF2B5EF4-FFF2-40B4-BE49-F238E27FC236}">
                <a16:creationId xmlns:a16="http://schemas.microsoft.com/office/drawing/2014/main" id="{C44A08D4-5EEF-7B4F-98C9-11BCC7DB1FAB}"/>
              </a:ext>
            </a:extLst>
          </p:cNvPr>
          <p:cNvSpPr/>
          <p:nvPr userDrawn="1"/>
        </p:nvSpPr>
        <p:spPr>
          <a:xfrm>
            <a:off x="431133" y="1285900"/>
            <a:ext cx="5159200" cy="4906400"/>
          </a:xfrm>
          <a:prstGeom prst="rect">
            <a:avLst/>
          </a:prstGeom>
          <a:noFill/>
          <a:ln w="28575" cap="flat" cmpd="sng">
            <a:solidFill>
              <a:srgbClr val="CE1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Proxima Nova Rg" panose="02000506030000020004" pitchFamily="2" charset="77"/>
              <a:sym typeface="Arial"/>
            </a:endParaRPr>
          </a:p>
        </p:txBody>
      </p:sp>
      <p:sp>
        <p:nvSpPr>
          <p:cNvPr id="6" name="Google Shape;191;p31">
            <a:extLst>
              <a:ext uri="{FF2B5EF4-FFF2-40B4-BE49-F238E27FC236}">
                <a16:creationId xmlns:a16="http://schemas.microsoft.com/office/drawing/2014/main" id="{87897904-ECA7-7446-ABA2-5FDFB39665A0}"/>
              </a:ext>
            </a:extLst>
          </p:cNvPr>
          <p:cNvSpPr/>
          <p:nvPr userDrawn="1"/>
        </p:nvSpPr>
        <p:spPr>
          <a:xfrm>
            <a:off x="712200" y="975800"/>
            <a:ext cx="5159200" cy="49064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Proxima Nova Rg" panose="02000506030000020004" pitchFamily="2" charset="77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AF4C19-6634-F840-AADC-3C55CDFCEF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80575" y="1285900"/>
            <a:ext cx="1822451" cy="1564216"/>
          </a:xfrm>
          <a:prstGeom prst="rect">
            <a:avLst/>
          </a:prstGeom>
        </p:spPr>
        <p:txBody>
          <a:bodyPr tIns="91440" bIns="91440"/>
          <a:lstStyle>
            <a:lvl1pPr algn="ctr">
              <a:defRPr sz="13466">
                <a:solidFill>
                  <a:schemeClr val="accent2"/>
                </a:solidFill>
                <a:latin typeface="Proxima Nova Rg" panose="02000506030000020004" pitchFamily="2" charset="77"/>
              </a:defRPr>
            </a:lvl1pPr>
            <a:lvl2pPr algn="ctr">
              <a:defRPr sz="13466">
                <a:solidFill>
                  <a:schemeClr val="accent2"/>
                </a:solidFill>
                <a:latin typeface="Proxima Nova Rg" panose="02000506030000020004" pitchFamily="2" charset="77"/>
              </a:defRPr>
            </a:lvl2pPr>
            <a:lvl3pPr algn="ctr">
              <a:defRPr sz="13466">
                <a:solidFill>
                  <a:schemeClr val="accent2"/>
                </a:solidFill>
                <a:latin typeface="Proxima Nova Rg" panose="02000506030000020004" pitchFamily="2" charset="77"/>
              </a:defRPr>
            </a:lvl3pPr>
            <a:lvl4pPr algn="ctr">
              <a:defRPr sz="13466">
                <a:solidFill>
                  <a:schemeClr val="accent2"/>
                </a:solidFill>
                <a:latin typeface="Proxima Nova Rg" panose="02000506030000020004" pitchFamily="2" charset="77"/>
              </a:defRPr>
            </a:lvl4pPr>
            <a:lvl5pPr algn="ctr">
              <a:defRPr sz="13466">
                <a:solidFill>
                  <a:schemeClr val="accent2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C6FECAC-78ED-B344-951A-AF341A233B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2647" y="2436100"/>
            <a:ext cx="4118308" cy="1463040"/>
          </a:xfrm>
          <a:prstGeom prst="rect">
            <a:avLst/>
          </a:prstGeom>
        </p:spPr>
        <p:txBody>
          <a:bodyPr tIns="91440" bIns="91440"/>
          <a:lstStyle>
            <a:lvl1pPr algn="ctr">
              <a:defRPr sz="3600">
                <a:solidFill>
                  <a:srgbClr val="434343"/>
                </a:solidFill>
                <a:latin typeface="Proxima Nova Rg" panose="02000506030000020004" pitchFamily="2" charset="77"/>
              </a:defRPr>
            </a:lvl1pPr>
            <a:lvl2pPr algn="ctr">
              <a:defRPr sz="3600">
                <a:solidFill>
                  <a:srgbClr val="434343"/>
                </a:solidFill>
                <a:latin typeface="Proxima Nova Rg" panose="02000506030000020004" pitchFamily="2" charset="77"/>
              </a:defRPr>
            </a:lvl2pPr>
            <a:lvl3pPr algn="ctr">
              <a:defRPr sz="3600">
                <a:solidFill>
                  <a:srgbClr val="434343"/>
                </a:solidFill>
                <a:latin typeface="Proxima Nova Rg" panose="02000506030000020004" pitchFamily="2" charset="77"/>
              </a:defRPr>
            </a:lvl3pPr>
            <a:lvl4pPr algn="ctr">
              <a:defRPr sz="3600">
                <a:solidFill>
                  <a:srgbClr val="434343"/>
                </a:solidFill>
                <a:latin typeface="Proxima Nova Rg" panose="02000506030000020004" pitchFamily="2" charset="77"/>
              </a:defRPr>
            </a:lvl4pPr>
            <a:lvl5pPr algn="ctr">
              <a:defRPr sz="3600">
                <a:solidFill>
                  <a:srgbClr val="434343"/>
                </a:solidFill>
                <a:latin typeface="Proxima Nova Rg" panose="02000506030000020004" pitchFamily="2" charset="77"/>
              </a:defRPr>
            </a:lvl5pPr>
          </a:lstStyle>
          <a:p>
            <a:pPr lvl="0"/>
            <a:r>
              <a:rPr lang="en-US" dirty="0"/>
              <a:t>Quote goes here.</a:t>
            </a:r>
          </a:p>
        </p:txBody>
      </p:sp>
      <p:sp>
        <p:nvSpPr>
          <p:cNvPr id="13" name="Google Shape;103;p17">
            <a:extLst>
              <a:ext uri="{FF2B5EF4-FFF2-40B4-BE49-F238E27FC236}">
                <a16:creationId xmlns:a16="http://schemas.microsoft.com/office/drawing/2014/main" id="{359196AB-65B3-5945-AA6F-5673F743A0A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429200" y="1941321"/>
            <a:ext cx="5159200" cy="3702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 rtl="0">
              <a:spcBef>
                <a:spcPts val="0"/>
              </a:spcBef>
              <a:spcAft>
                <a:spcPts val="0"/>
              </a:spcAft>
              <a:buClrTx/>
              <a:buSzPts val="1000"/>
              <a:buFont typeface="Proxima Nova"/>
              <a:buChar char="●"/>
              <a:defRPr sz="1333" b="0" i="0">
                <a:solidFill>
                  <a:schemeClr val="bg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lvl="2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lvl="3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lvl="4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lvl="5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L="4267093" lvl="6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L="4876678" lvl="7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L="5486263" lvl="8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Google Shape;93;p15">
            <a:extLst>
              <a:ext uri="{FF2B5EF4-FFF2-40B4-BE49-F238E27FC236}">
                <a16:creationId xmlns:a16="http://schemas.microsoft.com/office/drawing/2014/main" id="{AE29EA05-2B2D-9C4A-B431-82D5163D3288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0864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9" y="1"/>
            <a:ext cx="12191963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4534619" y="2271467"/>
            <a:ext cx="72300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Font typeface="Proxima Nova"/>
              <a:buNone/>
              <a:defRPr sz="3867" b="0" i="0">
                <a:solidFill>
                  <a:schemeClr val="tx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○"/>
              <a:defRPr sz="3867" b="1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■"/>
              <a:defRPr sz="3867" b="1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●"/>
              <a:defRPr sz="3867" b="1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○"/>
              <a:defRPr sz="3867" b="1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■"/>
              <a:defRPr sz="3867" b="1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●"/>
              <a:defRPr sz="3867" b="1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○"/>
              <a:defRPr sz="3867" b="1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900"/>
              <a:buChar char="■"/>
              <a:defRPr sz="3867" b="1">
                <a:solidFill>
                  <a:srgbClr val="434343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 idx="2"/>
          </p:nvPr>
        </p:nvSpPr>
        <p:spPr>
          <a:xfrm>
            <a:off x="4534618" y="3279832"/>
            <a:ext cx="7229999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None/>
              <a:defRPr sz="1600" b="0" i="0">
                <a:solidFill>
                  <a:schemeClr val="tx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8" name="Google Shape;33;p6">
            <a:extLst>
              <a:ext uri="{FF2B5EF4-FFF2-40B4-BE49-F238E27FC236}">
                <a16:creationId xmlns:a16="http://schemas.microsoft.com/office/drawing/2014/main" id="{2C17BC92-AE6A-FF43-BCF9-6367D0FF3920}"/>
              </a:ext>
            </a:extLst>
          </p:cNvPr>
          <p:cNvPicPr preferRelativeResize="0"/>
          <p:nvPr userDrawn="1"/>
        </p:nvPicPr>
        <p:blipFill>
          <a:blip r:embed="rId3"/>
          <a:srcRect/>
          <a:stretch/>
        </p:blipFill>
        <p:spPr>
          <a:xfrm>
            <a:off x="533757" y="6308163"/>
            <a:ext cx="1472200" cy="352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94538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 preserve="1" userDrawn="1">
  <p:cSld name="1_Title slide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/>
          <p:nvPr/>
        </p:nvSpPr>
        <p:spPr>
          <a:xfrm rot="5400000">
            <a:off x="4462518" y="-858516"/>
            <a:ext cx="6870967" cy="8588000"/>
          </a:xfrm>
          <a:prstGeom prst="flowChartOffpageConnector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latin typeface="Proxima Nova Rg" panose="02000506030000020004" pitchFamily="2" charset="77"/>
            </a:endParaRPr>
          </a:p>
        </p:txBody>
      </p:sp>
      <p:sp>
        <p:nvSpPr>
          <p:cNvPr id="141" name="Google Shape;141;p24"/>
          <p:cNvSpPr txBox="1">
            <a:spLocks noGrp="1"/>
          </p:cNvSpPr>
          <p:nvPr>
            <p:ph type="title"/>
          </p:nvPr>
        </p:nvSpPr>
        <p:spPr>
          <a:xfrm>
            <a:off x="6429200" y="737300"/>
            <a:ext cx="51592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3" name="Google Shape;103;p17">
            <a:extLst>
              <a:ext uri="{FF2B5EF4-FFF2-40B4-BE49-F238E27FC236}">
                <a16:creationId xmlns:a16="http://schemas.microsoft.com/office/drawing/2014/main" id="{359196AB-65B3-5945-AA6F-5673F743A0A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429200" y="1941321"/>
            <a:ext cx="5159200" cy="3702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 rtl="0">
              <a:spcBef>
                <a:spcPts val="0"/>
              </a:spcBef>
              <a:spcAft>
                <a:spcPts val="0"/>
              </a:spcAft>
              <a:buClrTx/>
              <a:buSzPts val="1000"/>
              <a:buFont typeface="Proxima Nova"/>
              <a:buChar char="●"/>
              <a:defRPr sz="1333" b="0" i="0">
                <a:solidFill>
                  <a:schemeClr val="bg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lvl="2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lvl="3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lvl="4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lvl="5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L="4267093" lvl="6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L="4876678" lvl="7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L="5486263" lvl="8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Google Shape;93;p15">
            <a:extLst>
              <a:ext uri="{FF2B5EF4-FFF2-40B4-BE49-F238E27FC236}">
                <a16:creationId xmlns:a16="http://schemas.microsoft.com/office/drawing/2014/main" id="{AE29EA05-2B2D-9C4A-B431-82D5163D3288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54911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 preserve="1">
  <p:cSld name="1_Title slide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/>
          <p:nvPr/>
        </p:nvSpPr>
        <p:spPr>
          <a:xfrm rot="5400000">
            <a:off x="4462518" y="-858516"/>
            <a:ext cx="6870967" cy="8588000"/>
          </a:xfrm>
          <a:prstGeom prst="flowChartOffpageConnector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latin typeface="Proxima Nova Rg" panose="02000506030000020004" pitchFamily="2" charset="77"/>
            </a:endParaRPr>
          </a:p>
        </p:txBody>
      </p:sp>
      <p:sp>
        <p:nvSpPr>
          <p:cNvPr id="141" name="Google Shape;141;p24"/>
          <p:cNvSpPr txBox="1">
            <a:spLocks noGrp="1"/>
          </p:cNvSpPr>
          <p:nvPr>
            <p:ph type="title"/>
          </p:nvPr>
        </p:nvSpPr>
        <p:spPr>
          <a:xfrm>
            <a:off x="5881633" y="2888400"/>
            <a:ext cx="56504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4" name="Google Shape;93;p15">
            <a:extLst>
              <a:ext uri="{FF2B5EF4-FFF2-40B4-BE49-F238E27FC236}">
                <a16:creationId xmlns:a16="http://schemas.microsoft.com/office/drawing/2014/main" id="{575DC080-F661-244C-9B21-32CD93865CEA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4616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 preserve="1">
  <p:cSld name="1_Title slide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/>
          <p:nvPr/>
        </p:nvSpPr>
        <p:spPr>
          <a:xfrm rot="5400000">
            <a:off x="4462518" y="-858516"/>
            <a:ext cx="6870967" cy="8588000"/>
          </a:xfrm>
          <a:prstGeom prst="flowChartOffpageConnector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latin typeface="Proxima Nova Rg" panose="02000506030000020004" pitchFamily="2" charset="77"/>
            </a:endParaRPr>
          </a:p>
        </p:txBody>
      </p:sp>
      <p:sp>
        <p:nvSpPr>
          <p:cNvPr id="141" name="Google Shape;141;p24"/>
          <p:cNvSpPr txBox="1">
            <a:spLocks noGrp="1"/>
          </p:cNvSpPr>
          <p:nvPr>
            <p:ph type="title"/>
          </p:nvPr>
        </p:nvSpPr>
        <p:spPr>
          <a:xfrm>
            <a:off x="5881633" y="2888400"/>
            <a:ext cx="56504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5" name="Google Shape;93;p15">
            <a:extLst>
              <a:ext uri="{FF2B5EF4-FFF2-40B4-BE49-F238E27FC236}">
                <a16:creationId xmlns:a16="http://schemas.microsoft.com/office/drawing/2014/main" id="{D68C9D2D-5964-9348-8DAB-8ABFAF20DDC7}"/>
              </a:ext>
            </a:extLst>
          </p:cNvPr>
          <p:cNvPicPr preferRelativeResize="0"/>
          <p:nvPr userDrawn="1"/>
        </p:nvPicPr>
        <p:blipFill>
          <a:blip r:embed="rId3"/>
          <a:srcRect/>
          <a:stretch/>
        </p:blipFill>
        <p:spPr>
          <a:xfrm>
            <a:off x="10180320" y="6308070"/>
            <a:ext cx="1473029" cy="352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263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 preserve="1">
  <p:cSld name="Title slide 1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 txBox="1">
            <a:spLocks noGrp="1"/>
          </p:cNvSpPr>
          <p:nvPr>
            <p:ph type="title"/>
          </p:nvPr>
        </p:nvSpPr>
        <p:spPr>
          <a:xfrm>
            <a:off x="753500" y="3617933"/>
            <a:ext cx="107784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2700"/>
              <a:buFont typeface="Proxima Nova"/>
              <a:buNone/>
              <a:defRPr sz="3600">
                <a:solidFill>
                  <a:srgbClr val="CE112C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4" name="Google Shape;93;p15">
            <a:extLst>
              <a:ext uri="{FF2B5EF4-FFF2-40B4-BE49-F238E27FC236}">
                <a16:creationId xmlns:a16="http://schemas.microsoft.com/office/drawing/2014/main" id="{65510D3A-0712-7F4E-A46C-7A398B87B512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0320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50977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 preserve="1">
  <p:cSld name="1_Title slide 1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 txBox="1">
            <a:spLocks noGrp="1"/>
          </p:cNvSpPr>
          <p:nvPr>
            <p:ph type="title"/>
          </p:nvPr>
        </p:nvSpPr>
        <p:spPr>
          <a:xfrm>
            <a:off x="753500" y="3617933"/>
            <a:ext cx="107784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CE112C"/>
              </a:buClr>
              <a:buSzPts val="2700"/>
              <a:buFont typeface="Proxima Nova"/>
              <a:buNone/>
              <a:defRPr sz="3600">
                <a:solidFill>
                  <a:srgbClr val="CE112C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3" name="Google Shape;93;p15">
            <a:extLst>
              <a:ext uri="{FF2B5EF4-FFF2-40B4-BE49-F238E27FC236}">
                <a16:creationId xmlns:a16="http://schemas.microsoft.com/office/drawing/2014/main" id="{C5947F35-DB2C-2345-B0FC-12245B7E3023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06093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er" preserve="1">
  <p:cSld name="Opener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/>
          <p:nvPr/>
        </p:nvSpPr>
        <p:spPr>
          <a:xfrm>
            <a:off x="0" y="0"/>
            <a:ext cx="12192000" cy="68584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753500" y="2291333"/>
            <a:ext cx="107784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Font typeface="Proxima Nova"/>
              <a:buNone/>
              <a:defRPr sz="8133" b="1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58" name="Google Shape;58;p10"/>
          <p:cNvSpPr txBox="1">
            <a:spLocks noGrp="1"/>
          </p:cNvSpPr>
          <p:nvPr>
            <p:ph type="title" idx="2"/>
          </p:nvPr>
        </p:nvSpPr>
        <p:spPr>
          <a:xfrm>
            <a:off x="753500" y="3617933"/>
            <a:ext cx="10778400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6" name="Google Shape;93;p15">
            <a:extLst>
              <a:ext uri="{FF2B5EF4-FFF2-40B4-BE49-F238E27FC236}">
                <a16:creationId xmlns:a16="http://schemas.microsoft.com/office/drawing/2014/main" id="{BC063634-2196-3247-91D6-66C566163DAC}"/>
              </a:ext>
            </a:extLst>
          </p:cNvPr>
          <p:cNvPicPr preferRelativeResize="0"/>
          <p:nvPr userDrawn="1"/>
        </p:nvPicPr>
        <p:blipFill>
          <a:blip r:embed="rId2"/>
          <a:srcRect/>
          <a:stretch/>
        </p:blipFill>
        <p:spPr>
          <a:xfrm>
            <a:off x="5359486" y="6308070"/>
            <a:ext cx="1473029" cy="352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80983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FDC08CE-1ED1-D240-8F68-66764214FF5B}"/>
              </a:ext>
            </a:extLst>
          </p:cNvPr>
          <p:cNvGrpSpPr/>
          <p:nvPr userDrawn="1"/>
        </p:nvGrpSpPr>
        <p:grpSpPr>
          <a:xfrm>
            <a:off x="-2473621" y="0"/>
            <a:ext cx="14665621" cy="6858400"/>
            <a:chOff x="-1855216" y="0"/>
            <a:chExt cx="10999216" cy="5143800"/>
          </a:xfrm>
        </p:grpSpPr>
        <p:sp>
          <p:nvSpPr>
            <p:cNvPr id="9" name="Google Shape;60;p11">
              <a:extLst>
                <a:ext uri="{FF2B5EF4-FFF2-40B4-BE49-F238E27FC236}">
                  <a16:creationId xmlns:a16="http://schemas.microsoft.com/office/drawing/2014/main" id="{02D82F5B-659B-494F-8D27-478FFA80AFE7}"/>
                </a:ext>
              </a:extLst>
            </p:cNvPr>
            <p:cNvSpPr/>
            <p:nvPr/>
          </p:nvSpPr>
          <p:spPr>
            <a:xfrm>
              <a:off x="0" y="0"/>
              <a:ext cx="9144000" cy="5143800"/>
            </a:xfrm>
            <a:prstGeom prst="rect">
              <a:avLst/>
            </a:prstGeom>
            <a:gradFill>
              <a:gsLst>
                <a:gs pos="0">
                  <a:srgbClr val="CE112C"/>
                </a:gs>
                <a:gs pos="100000">
                  <a:srgbClr val="A20E2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  <a:latin typeface="Proxima Nova Rg" panose="02000506030000020004" pitchFamily="2" charset="77"/>
                <a:sym typeface="Arial"/>
              </a:endParaRPr>
            </a:p>
          </p:txBody>
        </p:sp>
        <p:pic>
          <p:nvPicPr>
            <p:cNvPr id="10" name="Google Shape;63;p11">
              <a:extLst>
                <a:ext uri="{FF2B5EF4-FFF2-40B4-BE49-F238E27FC236}">
                  <a16:creationId xmlns:a16="http://schemas.microsoft.com/office/drawing/2014/main" id="{CBD09AEE-F364-7144-827A-C584C7469CA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43870"/>
            <a:stretch/>
          </p:blipFill>
          <p:spPr>
            <a:xfrm>
              <a:off x="1" y="374875"/>
              <a:ext cx="2626801" cy="46410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64;p11">
              <a:extLst>
                <a:ext uri="{FF2B5EF4-FFF2-40B4-BE49-F238E27FC236}">
                  <a16:creationId xmlns:a16="http://schemas.microsoft.com/office/drawing/2014/main" id="{04C80CD6-E8D6-CE4E-9EA8-5F8F9FEF3517}"/>
                </a:ext>
              </a:extLst>
            </p:cNvPr>
            <p:cNvSpPr/>
            <p:nvPr/>
          </p:nvSpPr>
          <p:spPr>
            <a:xfrm rot="-2700000">
              <a:off x="-1855216" y="1284106"/>
              <a:ext cx="2822629" cy="2822629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EEEEE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Proxima Nova Rg" panose="02000506030000020004" pitchFamily="2" charset="77"/>
              </a:endParaRPr>
            </a:p>
          </p:txBody>
        </p:sp>
      </p:grpSp>
      <p:pic>
        <p:nvPicPr>
          <p:cNvPr id="7" name="Google Shape;65;p11">
            <a:extLst>
              <a:ext uri="{FF2B5EF4-FFF2-40B4-BE49-F238E27FC236}">
                <a16:creationId xmlns:a16="http://schemas.microsoft.com/office/drawing/2014/main" id="{7A8245F5-2A55-A145-AE4B-A748A9E76ADF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9891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26DFB4-A3F5-F643-9A86-DA1891C047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7236" y="2495432"/>
            <a:ext cx="7900867" cy="1325033"/>
          </a:xfrm>
          <a:prstGeom prst="rect">
            <a:avLst/>
          </a:prstGeom>
        </p:spPr>
        <p:txBody>
          <a:bodyPr/>
          <a:lstStyle>
            <a:lvl1pPr>
              <a:defRPr sz="6000" b="0" i="0">
                <a:solidFill>
                  <a:schemeClr val="bg1"/>
                </a:solidFill>
                <a:latin typeface="Proxima Nova Lt" panose="02000506030000020004" pitchFamily="2" charset="7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C28FA2-B049-264F-B871-E674D773E8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7234" y="3566520"/>
            <a:ext cx="7900865" cy="1100667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Proxima Nova Rg" panose="02000506030000020004" pitchFamily="2" charset="77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8689064-1AED-D545-BB77-727749D5E6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80392" y="5814954"/>
            <a:ext cx="4231216" cy="277284"/>
          </a:xfrm>
          <a:prstGeom prst="rect">
            <a:avLst/>
          </a:prstGeom>
        </p:spPr>
        <p:txBody>
          <a:bodyPr/>
          <a:lstStyle>
            <a:lvl1pPr algn="ctr">
              <a:defRPr sz="1333">
                <a:solidFill>
                  <a:schemeClr val="bg1"/>
                </a:solidFill>
                <a:latin typeface="Proxima Nova Rg" panose="02000506030000020004" pitchFamily="2" charset="77"/>
              </a:defRPr>
            </a:lvl1pPr>
          </a:lstStyle>
          <a:p>
            <a:pPr lvl="0"/>
            <a:r>
              <a:rPr lang="en-US" dirty="0"/>
              <a:t>WWW.NETSPI.COM  |  SALES@NETSPI.COM</a:t>
            </a:r>
          </a:p>
        </p:txBody>
      </p:sp>
    </p:spTree>
    <p:extLst>
      <p:ext uri="{BB962C8B-B14F-4D97-AF65-F5344CB8AC3E}">
        <p14:creationId xmlns:p14="http://schemas.microsoft.com/office/powerpoint/2010/main" val="39565988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FDC08CE-1ED1-D240-8F68-66764214FF5B}"/>
              </a:ext>
            </a:extLst>
          </p:cNvPr>
          <p:cNvGrpSpPr/>
          <p:nvPr/>
        </p:nvGrpSpPr>
        <p:grpSpPr>
          <a:xfrm>
            <a:off x="-2473621" y="0"/>
            <a:ext cx="14665621" cy="6858400"/>
            <a:chOff x="-1855216" y="0"/>
            <a:chExt cx="10999216" cy="5143800"/>
          </a:xfrm>
        </p:grpSpPr>
        <p:sp>
          <p:nvSpPr>
            <p:cNvPr id="9" name="Google Shape;60;p11">
              <a:extLst>
                <a:ext uri="{FF2B5EF4-FFF2-40B4-BE49-F238E27FC236}">
                  <a16:creationId xmlns:a16="http://schemas.microsoft.com/office/drawing/2014/main" id="{02D82F5B-659B-494F-8D27-478FFA80AFE7}"/>
                </a:ext>
              </a:extLst>
            </p:cNvPr>
            <p:cNvSpPr/>
            <p:nvPr/>
          </p:nvSpPr>
          <p:spPr>
            <a:xfrm>
              <a:off x="0" y="0"/>
              <a:ext cx="9144000" cy="5143800"/>
            </a:xfrm>
            <a:prstGeom prst="rect">
              <a:avLst/>
            </a:prstGeom>
            <a:gradFill>
              <a:gsLst>
                <a:gs pos="0">
                  <a:srgbClr val="CE112C"/>
                </a:gs>
                <a:gs pos="100000">
                  <a:srgbClr val="A20E2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  <a:latin typeface="Proxima Nova Rg" panose="02000506030000020004" pitchFamily="2" charset="77"/>
                <a:sym typeface="Arial"/>
              </a:endParaRPr>
            </a:p>
          </p:txBody>
        </p:sp>
        <p:pic>
          <p:nvPicPr>
            <p:cNvPr id="10" name="Google Shape;63;p11">
              <a:extLst>
                <a:ext uri="{FF2B5EF4-FFF2-40B4-BE49-F238E27FC236}">
                  <a16:creationId xmlns:a16="http://schemas.microsoft.com/office/drawing/2014/main" id="{CBD09AEE-F364-7144-827A-C584C7469CA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43870"/>
            <a:stretch/>
          </p:blipFill>
          <p:spPr>
            <a:xfrm>
              <a:off x="1" y="374875"/>
              <a:ext cx="2626801" cy="46410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64;p11">
              <a:extLst>
                <a:ext uri="{FF2B5EF4-FFF2-40B4-BE49-F238E27FC236}">
                  <a16:creationId xmlns:a16="http://schemas.microsoft.com/office/drawing/2014/main" id="{04C80CD6-E8D6-CE4E-9EA8-5F8F9FEF3517}"/>
                </a:ext>
              </a:extLst>
            </p:cNvPr>
            <p:cNvSpPr/>
            <p:nvPr/>
          </p:nvSpPr>
          <p:spPr>
            <a:xfrm rot="-2700000">
              <a:off x="-1855216" y="1284106"/>
              <a:ext cx="2822629" cy="2822629"/>
            </a:xfrm>
            <a:prstGeom prst="roundRect">
              <a:avLst>
                <a:gd name="adj" fmla="val 16667"/>
              </a:avLst>
            </a:prstGeom>
            <a:noFill/>
            <a:ln w="28575" cap="flat" cmpd="sng">
              <a:solidFill>
                <a:srgbClr val="EEEEE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Proxima Nova Rg" panose="02000506030000020004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0011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7;p2"/>
          <p:cNvPicPr preferRelativeResize="0"/>
          <p:nvPr/>
        </p:nvPicPr>
        <p:blipFill rotWithShape="1">
          <a:blip r:embed="rId2">
            <a:alphaModFix/>
          </a:blip>
          <a:srcRect b="61440"/>
          <a:stretch/>
        </p:blipFill>
        <p:spPr>
          <a:xfrm>
            <a:off x="435300" y="4213833"/>
            <a:ext cx="6915400" cy="2644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t="72329" r="29991"/>
          <a:stretch/>
        </p:blipFill>
        <p:spPr>
          <a:xfrm>
            <a:off x="7452300" y="1"/>
            <a:ext cx="4841301" cy="1897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93;p15">
            <a:extLst>
              <a:ext uri="{FF2B5EF4-FFF2-40B4-BE49-F238E27FC236}">
                <a16:creationId xmlns:a16="http://schemas.microsoft.com/office/drawing/2014/main" id="{320C06AF-89DE-1D4D-9134-46BF5E6E881C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0320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31864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7;p2"/>
          <p:cNvPicPr preferRelativeResize="0"/>
          <p:nvPr/>
        </p:nvPicPr>
        <p:blipFill rotWithShape="1">
          <a:blip r:embed="rId2">
            <a:alphaModFix/>
          </a:blip>
          <a:srcRect b="61440"/>
          <a:stretch/>
        </p:blipFill>
        <p:spPr>
          <a:xfrm>
            <a:off x="435300" y="4213833"/>
            <a:ext cx="6915400" cy="2644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t="72329" r="29991"/>
          <a:stretch/>
        </p:blipFill>
        <p:spPr>
          <a:xfrm>
            <a:off x="7452300" y="1"/>
            <a:ext cx="4841301" cy="18976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8;p2">
            <a:extLst>
              <a:ext uri="{FF2B5EF4-FFF2-40B4-BE49-F238E27FC236}">
                <a16:creationId xmlns:a16="http://schemas.microsoft.com/office/drawing/2014/main" id="{A1C0032F-061D-4A4A-86AD-91A42C69B0D1}"/>
              </a:ext>
            </a:extLst>
          </p:cNvPr>
          <p:cNvSpPr/>
          <p:nvPr userDrawn="1"/>
        </p:nvSpPr>
        <p:spPr>
          <a:xfrm>
            <a:off x="419133" y="412376"/>
            <a:ext cx="4189235" cy="54864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Proxima Nova Rg" panose="02000506030000020004" pitchFamily="2" charset="77"/>
              <a:sym typeface="Arial"/>
            </a:endParaRPr>
          </a:p>
        </p:txBody>
      </p:sp>
      <p:pic>
        <p:nvPicPr>
          <p:cNvPr id="11" name="Google Shape;93;p15">
            <a:extLst>
              <a:ext uri="{FF2B5EF4-FFF2-40B4-BE49-F238E27FC236}">
                <a16:creationId xmlns:a16="http://schemas.microsoft.com/office/drawing/2014/main" id="{BAD5A1A7-C3F3-594A-ACD4-FF467B3524CF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0320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41;p24">
            <a:extLst>
              <a:ext uri="{FF2B5EF4-FFF2-40B4-BE49-F238E27FC236}">
                <a16:creationId xmlns:a16="http://schemas.microsoft.com/office/drawing/2014/main" id="{1F80F008-3D9C-EE4B-99DD-2A04E7D5AA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9133" y="816753"/>
            <a:ext cx="4189235" cy="10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320" tIns="91425" rIns="27432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4" name="Google Shape;103;p17">
            <a:extLst>
              <a:ext uri="{FF2B5EF4-FFF2-40B4-BE49-F238E27FC236}">
                <a16:creationId xmlns:a16="http://schemas.microsoft.com/office/drawing/2014/main" id="{B62AB71A-9F17-F94E-926C-A17A4FB5C08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19133" y="2020774"/>
            <a:ext cx="4189235" cy="3702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4320" tIns="91425" rIns="274320" bIns="91425" anchor="t" anchorCtr="0">
            <a:noAutofit/>
          </a:bodyPr>
          <a:lstStyle>
            <a:lvl1pPr marL="609585" lvl="0" indent="-389457" rtl="0">
              <a:spcBef>
                <a:spcPts val="0"/>
              </a:spcBef>
              <a:spcAft>
                <a:spcPts val="0"/>
              </a:spcAft>
              <a:buClrTx/>
              <a:buSzPts val="1000"/>
              <a:buFont typeface="Proxima Nova"/>
              <a:buChar char="●"/>
              <a:defRPr sz="1333" b="0" i="0">
                <a:solidFill>
                  <a:schemeClr val="bg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lvl="2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lvl="3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lvl="4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lvl="5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L="4267093" lvl="6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●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L="4876678" lvl="7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○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L="5486263" lvl="8" indent="-38945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Char char="■"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6050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7;p2">
            <a:extLst>
              <a:ext uri="{FF2B5EF4-FFF2-40B4-BE49-F238E27FC236}">
                <a16:creationId xmlns:a16="http://schemas.microsoft.com/office/drawing/2014/main" id="{FE63AAAB-6F96-2D49-9ACE-1881F7E2EF4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b="61440"/>
          <a:stretch/>
        </p:blipFill>
        <p:spPr>
          <a:xfrm>
            <a:off x="435300" y="4213833"/>
            <a:ext cx="6915400" cy="264440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8;p2">
            <a:extLst>
              <a:ext uri="{FF2B5EF4-FFF2-40B4-BE49-F238E27FC236}">
                <a16:creationId xmlns:a16="http://schemas.microsoft.com/office/drawing/2014/main" id="{688C1464-DB9B-EB41-8A09-61968A77AC48}"/>
              </a:ext>
            </a:extLst>
          </p:cNvPr>
          <p:cNvSpPr/>
          <p:nvPr userDrawn="1"/>
        </p:nvSpPr>
        <p:spPr>
          <a:xfrm>
            <a:off x="0" y="233"/>
            <a:ext cx="4418000" cy="68580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5" name="Google Shape;9;p2">
            <a:extLst>
              <a:ext uri="{FF2B5EF4-FFF2-40B4-BE49-F238E27FC236}">
                <a16:creationId xmlns:a16="http://schemas.microsoft.com/office/drawing/2014/main" id="{A8C5E17C-43F3-F142-8C76-9F7C2EB80E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3757" y="2109433"/>
            <a:ext cx="37080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Proxima Nova"/>
              <a:buNone/>
              <a:defRPr sz="3867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6" name="Google Shape;11;p2">
            <a:extLst>
              <a:ext uri="{FF2B5EF4-FFF2-40B4-BE49-F238E27FC236}">
                <a16:creationId xmlns:a16="http://schemas.microsoft.com/office/drawing/2014/main" id="{86F37AF5-837D-E840-A2BF-120356670E36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2;p2">
            <a:extLst>
              <a:ext uri="{FF2B5EF4-FFF2-40B4-BE49-F238E27FC236}">
                <a16:creationId xmlns:a16="http://schemas.microsoft.com/office/drawing/2014/main" id="{1A372989-F997-D848-B0A5-81183B1048D8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t="72329" r="29991"/>
          <a:stretch/>
        </p:blipFill>
        <p:spPr>
          <a:xfrm>
            <a:off x="7452300" y="1"/>
            <a:ext cx="4841301" cy="1897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5DCA2B4-B531-E949-89C0-17A0C94BEA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757" y="3317500"/>
            <a:ext cx="3708000" cy="768096"/>
          </a:xfrm>
          <a:prstGeom prst="rect">
            <a:avLst/>
          </a:prstGeom>
        </p:spPr>
        <p:txBody>
          <a:bodyPr tIns="91440" bIns="91440" anchor="ctr" anchorCtr="0"/>
          <a:lstStyle>
            <a:lvl1pPr>
              <a:defRPr sz="1600" b="0" i="0">
                <a:solidFill>
                  <a:schemeClr val="bg1"/>
                </a:solidFill>
                <a:latin typeface="Proxima Nova Rg" panose="02000506030000020004" pitchFamily="2" charset="77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36895791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" preserve="1">
  <p:cSld name="Custom Layout 4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8152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03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4" preserve="1">
  <p:cSld name="Title slide 4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"/>
          <p:cNvPicPr preferRelativeResize="0"/>
          <p:nvPr/>
        </p:nvPicPr>
        <p:blipFill rotWithShape="1">
          <a:blip r:embed="rId2">
            <a:alphaModFix/>
          </a:blip>
          <a:srcRect r="60538" b="61440"/>
          <a:stretch/>
        </p:blipFill>
        <p:spPr>
          <a:xfrm>
            <a:off x="9463034" y="4213833"/>
            <a:ext cx="2728967" cy="264440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/>
          <p:nvPr/>
        </p:nvSpPr>
        <p:spPr>
          <a:xfrm>
            <a:off x="0" y="233"/>
            <a:ext cx="4418000" cy="68580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33757" y="2109433"/>
            <a:ext cx="37080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Proxima Nova"/>
              <a:buNone/>
              <a:defRPr sz="3867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●"/>
              <a:defRPr sz="3867"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○"/>
              <a:defRPr sz="3867"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Char char="■"/>
              <a:defRPr sz="3867" b="1">
                <a:solidFill>
                  <a:schemeClr val="lt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/>
          </p:nvPr>
        </p:nvSpPr>
        <p:spPr>
          <a:xfrm>
            <a:off x="533757" y="3317500"/>
            <a:ext cx="3708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None/>
              <a:defRPr sz="1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2">
            <a:alphaModFix/>
          </a:blip>
          <a:srcRect t="72329" r="29991"/>
          <a:stretch/>
        </p:blipFill>
        <p:spPr>
          <a:xfrm flipH="1">
            <a:off x="4345400" y="1"/>
            <a:ext cx="4841301" cy="18976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5745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/>
          <p:nvPr/>
        </p:nvSpPr>
        <p:spPr>
          <a:xfrm>
            <a:off x="0" y="0"/>
            <a:ext cx="12192000" cy="68584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1"/>
          </p:nvPr>
        </p:nvSpPr>
        <p:spPr>
          <a:xfrm>
            <a:off x="533757" y="2630400"/>
            <a:ext cx="6339200" cy="24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203195" lvl="0" indent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None/>
              <a:defRPr sz="1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533757" y="228608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1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2" name="Google Shape;32;p6"/>
          <p:cNvSpPr txBox="1">
            <a:spLocks noGrp="1"/>
          </p:cNvSpPr>
          <p:nvPr>
            <p:ph type="title" idx="2"/>
          </p:nvPr>
        </p:nvSpPr>
        <p:spPr>
          <a:xfrm>
            <a:off x="533757" y="1850055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333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33" name="Google Shape;33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8970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Title only 1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/>
          <p:nvPr/>
        </p:nvSpPr>
        <p:spPr>
          <a:xfrm>
            <a:off x="0" y="0"/>
            <a:ext cx="12192000" cy="51048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380990" marR="0" lvl="0" indent="-380990" algn="ctr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1"/>
          </p:nvPr>
        </p:nvSpPr>
        <p:spPr>
          <a:xfrm>
            <a:off x="533757" y="2630400"/>
            <a:ext cx="6339200" cy="24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203195" lvl="0" indent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None/>
              <a:defRPr sz="1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533757" y="228608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1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 idx="2"/>
          </p:nvPr>
        </p:nvSpPr>
        <p:spPr>
          <a:xfrm>
            <a:off x="533757" y="1850055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333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39" name="Google Shape;39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3;p6">
            <a:extLst>
              <a:ext uri="{FF2B5EF4-FFF2-40B4-BE49-F238E27FC236}">
                <a16:creationId xmlns:a16="http://schemas.microsoft.com/office/drawing/2014/main" id="{CA297558-1D8B-224A-B072-2F15852530E4}"/>
              </a:ext>
            </a:extLst>
          </p:cNvPr>
          <p:cNvPicPr preferRelativeResize="0"/>
          <p:nvPr userDrawn="1"/>
        </p:nvPicPr>
        <p:blipFill>
          <a:blip r:embed="rId3"/>
          <a:srcRect/>
          <a:stretch/>
        </p:blipFill>
        <p:spPr>
          <a:xfrm>
            <a:off x="533757" y="6307763"/>
            <a:ext cx="1472200" cy="352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931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 preserve="1">
  <p:cSld name="Title only 1 1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/>
          <p:nvPr/>
        </p:nvSpPr>
        <p:spPr>
          <a:xfrm>
            <a:off x="0" y="0"/>
            <a:ext cx="12192000" cy="5104800"/>
          </a:xfrm>
          <a:prstGeom prst="rect">
            <a:avLst/>
          </a:prstGeom>
          <a:gradFill>
            <a:gsLst>
              <a:gs pos="0">
                <a:srgbClr val="CE112C"/>
              </a:gs>
              <a:gs pos="100000">
                <a:srgbClr val="A20E2A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>
              <a:solidFill>
                <a:srgbClr val="FFFFFF"/>
              </a:solidFill>
              <a:latin typeface="Proxima Nova Rg" panose="02000506030000020004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48;p8"/>
          <p:cNvPicPr preferRelativeResize="0"/>
          <p:nvPr/>
        </p:nvPicPr>
        <p:blipFill rotWithShape="1">
          <a:blip r:embed="rId2">
            <a:alphaModFix/>
          </a:blip>
          <a:srcRect l="57984" t="29898"/>
          <a:stretch/>
        </p:blipFill>
        <p:spPr>
          <a:xfrm>
            <a:off x="1" y="1"/>
            <a:ext cx="2907033" cy="4807569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>
            <a:off x="533351" y="2630400"/>
            <a:ext cx="6339200" cy="24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203195" lvl="0" indent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None/>
              <a:defRPr sz="1600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●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○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Char char="■"/>
              <a:defRPr sz="1600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533351" y="228608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Proxima Nova"/>
              <a:buNone/>
              <a:defRPr sz="3600" b="1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45" name="Google Shape;45;p8"/>
          <p:cNvSpPr txBox="1">
            <a:spLocks noGrp="1"/>
          </p:cNvSpPr>
          <p:nvPr>
            <p:ph type="title" idx="2"/>
          </p:nvPr>
        </p:nvSpPr>
        <p:spPr>
          <a:xfrm>
            <a:off x="533351" y="1850055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333" b="0" i="0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46" name="Google Shape;46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757" y="6306703"/>
            <a:ext cx="1472200" cy="354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49;p8"/>
          <p:cNvCxnSpPr/>
          <p:nvPr/>
        </p:nvCxnSpPr>
        <p:spPr>
          <a:xfrm rot="10800000">
            <a:off x="0" y="5470833"/>
            <a:ext cx="2748400" cy="0"/>
          </a:xfrm>
          <a:prstGeom prst="straightConnector1">
            <a:avLst/>
          </a:prstGeom>
          <a:noFill/>
          <a:ln w="28575" cap="flat" cmpd="sng">
            <a:solidFill>
              <a:srgbClr val="CE112C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672941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1311800" y="5401701"/>
            <a:ext cx="9568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None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○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■"/>
              <a:defRPr sz="1600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53" name="Google Shape;53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221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>
  <p:cSld name="Custom Layout 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533351" y="2002700"/>
            <a:ext cx="3931200" cy="7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Proxima Nova"/>
              <a:buNone/>
              <a:defRPr b="1" i="0">
                <a:solidFill>
                  <a:srgbClr val="434343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70" name="Google Shape;70;p12"/>
          <p:cNvSpPr txBox="1">
            <a:spLocks noGrp="1"/>
          </p:cNvSpPr>
          <p:nvPr>
            <p:ph type="subTitle" idx="1"/>
          </p:nvPr>
        </p:nvSpPr>
        <p:spPr>
          <a:xfrm>
            <a:off x="533351" y="1765800"/>
            <a:ext cx="32108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 b="0" i="0">
                <a:solidFill>
                  <a:srgbClr val="434343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000"/>
              <a:buFont typeface="Proxima Nova"/>
              <a:buNone/>
              <a:defRPr sz="1333">
                <a:solidFill>
                  <a:srgbClr val="43434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body" idx="2"/>
          </p:nvPr>
        </p:nvSpPr>
        <p:spPr>
          <a:xfrm>
            <a:off x="533351" y="2657933"/>
            <a:ext cx="3003200" cy="20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Proxima Nova"/>
              <a:buChar char="●"/>
              <a:defRPr sz="1600" b="0" i="0">
                <a:solidFill>
                  <a:srgbClr val="434343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Google Shape;47;p8">
            <a:extLst>
              <a:ext uri="{FF2B5EF4-FFF2-40B4-BE49-F238E27FC236}">
                <a16:creationId xmlns:a16="http://schemas.microsoft.com/office/drawing/2014/main" id="{48B2795B-DBE7-E643-869A-61D2FC4DF616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3351" y="6306710"/>
            <a:ext cx="1473029" cy="35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0340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614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1.png"/><Relationship Id="rId18" Type="http://schemas.openxmlformats.org/officeDocument/2006/relationships/image" Target="../media/image28.svg"/><Relationship Id="rId26" Type="http://schemas.openxmlformats.org/officeDocument/2006/relationships/image" Target="../media/image32.svg"/><Relationship Id="rId3" Type="http://schemas.openxmlformats.org/officeDocument/2006/relationships/image" Target="../media/image33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18.svg"/><Relationship Id="rId17" Type="http://schemas.openxmlformats.org/officeDocument/2006/relationships/image" Target="../media/image27.png"/><Relationship Id="rId25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6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17.png"/><Relationship Id="rId24" Type="http://schemas.openxmlformats.org/officeDocument/2006/relationships/image" Target="../media/image30.svg"/><Relationship Id="rId5" Type="http://schemas.openxmlformats.org/officeDocument/2006/relationships/image" Target="../media/image35.png"/><Relationship Id="rId15" Type="http://schemas.openxmlformats.org/officeDocument/2006/relationships/image" Target="../media/image25.png"/><Relationship Id="rId23" Type="http://schemas.openxmlformats.org/officeDocument/2006/relationships/image" Target="../media/image29.png"/><Relationship Id="rId10" Type="http://schemas.openxmlformats.org/officeDocument/2006/relationships/image" Target="../media/image16.svg"/><Relationship Id="rId19" Type="http://schemas.openxmlformats.org/officeDocument/2006/relationships/image" Target="../media/image19.png"/><Relationship Id="rId4" Type="http://schemas.openxmlformats.org/officeDocument/2006/relationships/image" Target="../media/image34.svg"/><Relationship Id="rId9" Type="http://schemas.openxmlformats.org/officeDocument/2006/relationships/image" Target="../media/image15.png"/><Relationship Id="rId14" Type="http://schemas.openxmlformats.org/officeDocument/2006/relationships/image" Target="../media/image22.svg"/><Relationship Id="rId22" Type="http://schemas.openxmlformats.org/officeDocument/2006/relationships/image" Target="../media/image3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5.png"/><Relationship Id="rId18" Type="http://schemas.openxmlformats.org/officeDocument/2006/relationships/image" Target="../media/image22.svg"/><Relationship Id="rId26" Type="http://schemas.openxmlformats.org/officeDocument/2006/relationships/image" Target="../media/image30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40.sv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8.sv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8.svg"/><Relationship Id="rId5" Type="http://schemas.openxmlformats.org/officeDocument/2006/relationships/image" Target="../media/image35.png"/><Relationship Id="rId15" Type="http://schemas.openxmlformats.org/officeDocument/2006/relationships/image" Target="../media/image17.png"/><Relationship Id="rId23" Type="http://schemas.openxmlformats.org/officeDocument/2006/relationships/image" Target="../media/image37.png"/><Relationship Id="rId28" Type="http://schemas.openxmlformats.org/officeDocument/2006/relationships/image" Target="../media/image32.sv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16.svg"/><Relationship Id="rId22" Type="http://schemas.openxmlformats.org/officeDocument/2006/relationships/image" Target="../media/image20.svg"/><Relationship Id="rId27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26" Type="http://schemas.openxmlformats.org/officeDocument/2006/relationships/image" Target="../media/image30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40.sv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6.sv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8.svg"/><Relationship Id="rId5" Type="http://schemas.openxmlformats.org/officeDocument/2006/relationships/image" Target="../media/image35.png"/><Relationship Id="rId15" Type="http://schemas.openxmlformats.org/officeDocument/2006/relationships/image" Target="../media/image15.png"/><Relationship Id="rId23" Type="http://schemas.openxmlformats.org/officeDocument/2006/relationships/image" Target="../media/image37.png"/><Relationship Id="rId28" Type="http://schemas.openxmlformats.org/officeDocument/2006/relationships/image" Target="../media/image32.sv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18.svg"/><Relationship Id="rId22" Type="http://schemas.openxmlformats.org/officeDocument/2006/relationships/image" Target="../media/image20.svg"/><Relationship Id="rId27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7.png"/><Relationship Id="rId18" Type="http://schemas.openxmlformats.org/officeDocument/2006/relationships/image" Target="../media/image26.svg"/><Relationship Id="rId26" Type="http://schemas.openxmlformats.org/officeDocument/2006/relationships/image" Target="../media/image32.svg"/><Relationship Id="rId3" Type="http://schemas.openxmlformats.org/officeDocument/2006/relationships/image" Target="../media/image33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40.svg"/><Relationship Id="rId17" Type="http://schemas.openxmlformats.org/officeDocument/2006/relationships/image" Target="../media/image25.png"/><Relationship Id="rId25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6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0.svg"/><Relationship Id="rId5" Type="http://schemas.openxmlformats.org/officeDocument/2006/relationships/image" Target="../media/image35.png"/><Relationship Id="rId15" Type="http://schemas.openxmlformats.org/officeDocument/2006/relationships/image" Target="../media/image15.png"/><Relationship Id="rId23" Type="http://schemas.openxmlformats.org/officeDocument/2006/relationships/image" Target="../media/image29.png"/><Relationship Id="rId28" Type="http://schemas.openxmlformats.org/officeDocument/2006/relationships/image" Target="../media/image42.svg"/><Relationship Id="rId10" Type="http://schemas.openxmlformats.org/officeDocument/2006/relationships/image" Target="../media/image28.svg"/><Relationship Id="rId19" Type="http://schemas.openxmlformats.org/officeDocument/2006/relationships/image" Target="../media/image19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18.svg"/><Relationship Id="rId22" Type="http://schemas.openxmlformats.org/officeDocument/2006/relationships/image" Target="../media/image38.svg"/><Relationship Id="rId27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23.png"/><Relationship Id="rId18" Type="http://schemas.openxmlformats.org/officeDocument/2006/relationships/image" Target="../media/image16.svg"/><Relationship Id="rId26" Type="http://schemas.openxmlformats.org/officeDocument/2006/relationships/image" Target="../media/image30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7" Type="http://schemas.openxmlformats.org/officeDocument/2006/relationships/image" Target="../media/image43.png"/><Relationship Id="rId12" Type="http://schemas.openxmlformats.org/officeDocument/2006/relationships/image" Target="../media/image40.svg"/><Relationship Id="rId17" Type="http://schemas.openxmlformats.org/officeDocument/2006/relationships/image" Target="../media/image15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8.svg"/><Relationship Id="rId20" Type="http://schemas.openxmlformats.org/officeDocument/2006/relationships/image" Target="../media/image26.sv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8.svg"/><Relationship Id="rId5" Type="http://schemas.openxmlformats.org/officeDocument/2006/relationships/image" Target="../media/image35.png"/><Relationship Id="rId15" Type="http://schemas.openxmlformats.org/officeDocument/2006/relationships/image" Target="../media/image17.png"/><Relationship Id="rId23" Type="http://schemas.openxmlformats.org/officeDocument/2006/relationships/image" Target="../media/image37.png"/><Relationship Id="rId28" Type="http://schemas.openxmlformats.org/officeDocument/2006/relationships/image" Target="../media/image46.sv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24.svg"/><Relationship Id="rId22" Type="http://schemas.openxmlformats.org/officeDocument/2006/relationships/image" Target="../media/image20.svg"/><Relationship Id="rId27" Type="http://schemas.openxmlformats.org/officeDocument/2006/relationships/image" Target="../media/image45.png"/><Relationship Id="rId30" Type="http://schemas.openxmlformats.org/officeDocument/2006/relationships/image" Target="../media/image42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16.svg"/><Relationship Id="rId26" Type="http://schemas.openxmlformats.org/officeDocument/2006/relationships/image" Target="../media/image30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34" Type="http://schemas.openxmlformats.org/officeDocument/2006/relationships/image" Target="../media/image50.svg"/><Relationship Id="rId7" Type="http://schemas.openxmlformats.org/officeDocument/2006/relationships/image" Target="../media/image43.png"/><Relationship Id="rId12" Type="http://schemas.openxmlformats.org/officeDocument/2006/relationships/image" Target="../media/image40.svg"/><Relationship Id="rId17" Type="http://schemas.openxmlformats.org/officeDocument/2006/relationships/image" Target="../media/image15.png"/><Relationship Id="rId25" Type="http://schemas.openxmlformats.org/officeDocument/2006/relationships/image" Target="../media/image29.png"/><Relationship Id="rId3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8.svg"/><Relationship Id="rId20" Type="http://schemas.openxmlformats.org/officeDocument/2006/relationships/image" Target="../media/image26.sv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8.svg"/><Relationship Id="rId32" Type="http://schemas.openxmlformats.org/officeDocument/2006/relationships/image" Target="../media/image48.svg"/><Relationship Id="rId5" Type="http://schemas.openxmlformats.org/officeDocument/2006/relationships/image" Target="../media/image35.png"/><Relationship Id="rId15" Type="http://schemas.openxmlformats.org/officeDocument/2006/relationships/image" Target="../media/image17.png"/><Relationship Id="rId23" Type="http://schemas.openxmlformats.org/officeDocument/2006/relationships/image" Target="../media/image37.png"/><Relationship Id="rId28" Type="http://schemas.openxmlformats.org/officeDocument/2006/relationships/image" Target="../media/image46.svg"/><Relationship Id="rId36" Type="http://schemas.openxmlformats.org/officeDocument/2006/relationships/image" Target="../media/image52.sv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31" Type="http://schemas.openxmlformats.org/officeDocument/2006/relationships/image" Target="../media/image47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24.svg"/><Relationship Id="rId22" Type="http://schemas.openxmlformats.org/officeDocument/2006/relationships/image" Target="../media/image20.svg"/><Relationship Id="rId27" Type="http://schemas.openxmlformats.org/officeDocument/2006/relationships/image" Target="../media/image45.png"/><Relationship Id="rId30" Type="http://schemas.openxmlformats.org/officeDocument/2006/relationships/image" Target="../media/image42.svg"/><Relationship Id="rId35" Type="http://schemas.openxmlformats.org/officeDocument/2006/relationships/image" Target="../media/image51.png"/><Relationship Id="rId8" Type="http://schemas.openxmlformats.org/officeDocument/2006/relationships/image" Target="../media/image44.sv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16.svg"/><Relationship Id="rId26" Type="http://schemas.openxmlformats.org/officeDocument/2006/relationships/image" Target="../media/image30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34" Type="http://schemas.openxmlformats.org/officeDocument/2006/relationships/image" Target="../media/image50.svg"/><Relationship Id="rId7" Type="http://schemas.openxmlformats.org/officeDocument/2006/relationships/image" Target="../media/image43.png"/><Relationship Id="rId12" Type="http://schemas.openxmlformats.org/officeDocument/2006/relationships/image" Target="../media/image40.svg"/><Relationship Id="rId17" Type="http://schemas.openxmlformats.org/officeDocument/2006/relationships/image" Target="../media/image15.png"/><Relationship Id="rId25" Type="http://schemas.openxmlformats.org/officeDocument/2006/relationships/image" Target="../media/image29.png"/><Relationship Id="rId3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8.svg"/><Relationship Id="rId20" Type="http://schemas.openxmlformats.org/officeDocument/2006/relationships/image" Target="../media/image26.sv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8.svg"/><Relationship Id="rId32" Type="http://schemas.openxmlformats.org/officeDocument/2006/relationships/image" Target="../media/image48.svg"/><Relationship Id="rId5" Type="http://schemas.openxmlformats.org/officeDocument/2006/relationships/image" Target="../media/image35.png"/><Relationship Id="rId15" Type="http://schemas.openxmlformats.org/officeDocument/2006/relationships/image" Target="../media/image17.png"/><Relationship Id="rId23" Type="http://schemas.openxmlformats.org/officeDocument/2006/relationships/image" Target="../media/image37.png"/><Relationship Id="rId28" Type="http://schemas.openxmlformats.org/officeDocument/2006/relationships/image" Target="../media/image46.svg"/><Relationship Id="rId36" Type="http://schemas.openxmlformats.org/officeDocument/2006/relationships/image" Target="../media/image54.sv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31" Type="http://schemas.openxmlformats.org/officeDocument/2006/relationships/image" Target="../media/image47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24.svg"/><Relationship Id="rId22" Type="http://schemas.openxmlformats.org/officeDocument/2006/relationships/image" Target="../media/image20.svg"/><Relationship Id="rId27" Type="http://schemas.openxmlformats.org/officeDocument/2006/relationships/image" Target="../media/image45.png"/><Relationship Id="rId30" Type="http://schemas.openxmlformats.org/officeDocument/2006/relationships/image" Target="../media/image42.svg"/><Relationship Id="rId35" Type="http://schemas.openxmlformats.org/officeDocument/2006/relationships/image" Target="../media/image53.png"/><Relationship Id="rId8" Type="http://schemas.openxmlformats.org/officeDocument/2006/relationships/image" Target="../media/image44.sv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16.svg"/><Relationship Id="rId26" Type="http://schemas.openxmlformats.org/officeDocument/2006/relationships/image" Target="../media/image30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34" Type="http://schemas.openxmlformats.org/officeDocument/2006/relationships/image" Target="../media/image50.svg"/><Relationship Id="rId7" Type="http://schemas.openxmlformats.org/officeDocument/2006/relationships/image" Target="../media/image43.png"/><Relationship Id="rId12" Type="http://schemas.openxmlformats.org/officeDocument/2006/relationships/image" Target="../media/image40.svg"/><Relationship Id="rId17" Type="http://schemas.openxmlformats.org/officeDocument/2006/relationships/image" Target="../media/image15.png"/><Relationship Id="rId25" Type="http://schemas.openxmlformats.org/officeDocument/2006/relationships/image" Target="../media/image29.png"/><Relationship Id="rId3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8.svg"/><Relationship Id="rId20" Type="http://schemas.openxmlformats.org/officeDocument/2006/relationships/image" Target="../media/image26.sv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8.svg"/><Relationship Id="rId32" Type="http://schemas.openxmlformats.org/officeDocument/2006/relationships/image" Target="../media/image48.svg"/><Relationship Id="rId5" Type="http://schemas.openxmlformats.org/officeDocument/2006/relationships/image" Target="../media/image35.png"/><Relationship Id="rId15" Type="http://schemas.openxmlformats.org/officeDocument/2006/relationships/image" Target="../media/image17.png"/><Relationship Id="rId23" Type="http://schemas.openxmlformats.org/officeDocument/2006/relationships/image" Target="../media/image37.png"/><Relationship Id="rId28" Type="http://schemas.openxmlformats.org/officeDocument/2006/relationships/image" Target="../media/image46.svg"/><Relationship Id="rId36" Type="http://schemas.openxmlformats.org/officeDocument/2006/relationships/image" Target="../media/image54.sv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31" Type="http://schemas.openxmlformats.org/officeDocument/2006/relationships/image" Target="../media/image47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24.svg"/><Relationship Id="rId22" Type="http://schemas.openxmlformats.org/officeDocument/2006/relationships/image" Target="../media/image20.svg"/><Relationship Id="rId27" Type="http://schemas.openxmlformats.org/officeDocument/2006/relationships/image" Target="../media/image45.png"/><Relationship Id="rId30" Type="http://schemas.openxmlformats.org/officeDocument/2006/relationships/image" Target="../media/image42.svg"/><Relationship Id="rId35" Type="http://schemas.openxmlformats.org/officeDocument/2006/relationships/image" Target="../media/image53.png"/><Relationship Id="rId8" Type="http://schemas.openxmlformats.org/officeDocument/2006/relationships/image" Target="../media/image44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7.png"/><Relationship Id="rId18" Type="http://schemas.openxmlformats.org/officeDocument/2006/relationships/image" Target="../media/image26.svg"/><Relationship Id="rId3" Type="http://schemas.openxmlformats.org/officeDocument/2006/relationships/image" Target="../media/image33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40.sv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6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0.svg"/><Relationship Id="rId5" Type="http://schemas.openxmlformats.org/officeDocument/2006/relationships/image" Target="../media/image35.png"/><Relationship Id="rId15" Type="http://schemas.openxmlformats.org/officeDocument/2006/relationships/image" Target="../media/image15.png"/><Relationship Id="rId23" Type="http://schemas.openxmlformats.org/officeDocument/2006/relationships/image" Target="../media/image29.png"/><Relationship Id="rId10" Type="http://schemas.openxmlformats.org/officeDocument/2006/relationships/image" Target="../media/image28.svg"/><Relationship Id="rId19" Type="http://schemas.openxmlformats.org/officeDocument/2006/relationships/image" Target="../media/image19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18.svg"/><Relationship Id="rId22" Type="http://schemas.openxmlformats.org/officeDocument/2006/relationships/image" Target="../media/image38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7.png"/><Relationship Id="rId18" Type="http://schemas.openxmlformats.org/officeDocument/2006/relationships/image" Target="../media/image16.svg"/><Relationship Id="rId26" Type="http://schemas.openxmlformats.org/officeDocument/2006/relationships/image" Target="../media/image30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40.svg"/><Relationship Id="rId17" Type="http://schemas.openxmlformats.org/officeDocument/2006/relationships/image" Target="../media/image15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44.sv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8.svg"/><Relationship Id="rId5" Type="http://schemas.openxmlformats.org/officeDocument/2006/relationships/image" Target="../media/image35.png"/><Relationship Id="rId15" Type="http://schemas.openxmlformats.org/officeDocument/2006/relationships/image" Target="../media/image43.png"/><Relationship Id="rId23" Type="http://schemas.openxmlformats.org/officeDocument/2006/relationships/image" Target="../media/image37.pn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18.svg"/><Relationship Id="rId22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17.png"/><Relationship Id="rId18" Type="http://schemas.openxmlformats.org/officeDocument/2006/relationships/image" Target="../media/image16.svg"/><Relationship Id="rId26" Type="http://schemas.openxmlformats.org/officeDocument/2006/relationships/image" Target="../media/image46.svg"/><Relationship Id="rId3" Type="http://schemas.openxmlformats.org/officeDocument/2006/relationships/image" Target="../media/image33.png"/><Relationship Id="rId21" Type="http://schemas.openxmlformats.org/officeDocument/2006/relationships/image" Target="../media/image19.png"/><Relationship Id="rId7" Type="http://schemas.openxmlformats.org/officeDocument/2006/relationships/image" Target="../media/image37.png"/><Relationship Id="rId12" Type="http://schemas.openxmlformats.org/officeDocument/2006/relationships/image" Target="../media/image40.svg"/><Relationship Id="rId17" Type="http://schemas.openxmlformats.org/officeDocument/2006/relationships/image" Target="../media/image15.pn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6.sv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39.png"/><Relationship Id="rId24" Type="http://schemas.openxmlformats.org/officeDocument/2006/relationships/image" Target="../media/image30.svg"/><Relationship Id="rId5" Type="http://schemas.openxmlformats.org/officeDocument/2006/relationships/image" Target="../media/image35.png"/><Relationship Id="rId15" Type="http://schemas.openxmlformats.org/officeDocument/2006/relationships/image" Target="../media/image55.png"/><Relationship Id="rId23" Type="http://schemas.openxmlformats.org/officeDocument/2006/relationships/image" Target="../media/image29.png"/><Relationship Id="rId28" Type="http://schemas.openxmlformats.org/officeDocument/2006/relationships/image" Target="../media/image42.svg"/><Relationship Id="rId10" Type="http://schemas.openxmlformats.org/officeDocument/2006/relationships/image" Target="../media/image28.svg"/><Relationship Id="rId19" Type="http://schemas.openxmlformats.org/officeDocument/2006/relationships/image" Target="../media/image25.png"/><Relationship Id="rId4" Type="http://schemas.openxmlformats.org/officeDocument/2006/relationships/image" Target="../media/image34.svg"/><Relationship Id="rId9" Type="http://schemas.openxmlformats.org/officeDocument/2006/relationships/image" Target="../media/image27.png"/><Relationship Id="rId14" Type="http://schemas.openxmlformats.org/officeDocument/2006/relationships/image" Target="../media/image18.svg"/><Relationship Id="rId22" Type="http://schemas.openxmlformats.org/officeDocument/2006/relationships/image" Target="../media/image20.svg"/><Relationship Id="rId27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11" Type="http://schemas.openxmlformats.org/officeDocument/2006/relationships/image" Target="../media/image15.pn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41.png"/><Relationship Id="rId3" Type="http://schemas.openxmlformats.org/officeDocument/2006/relationships/image" Target="../media/image17.png"/><Relationship Id="rId7" Type="http://schemas.openxmlformats.org/officeDocument/2006/relationships/image" Target="../media/image59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11" Type="http://schemas.openxmlformats.org/officeDocument/2006/relationships/image" Target="../media/image15.pn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image" Target="../media/image18.svg"/><Relationship Id="rId9" Type="http://schemas.openxmlformats.org/officeDocument/2006/relationships/image" Target="../media/image61.png"/><Relationship Id="rId14" Type="http://schemas.openxmlformats.org/officeDocument/2006/relationships/image" Target="../media/image42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42.svg"/><Relationship Id="rId3" Type="http://schemas.openxmlformats.org/officeDocument/2006/relationships/image" Target="../media/image58.svg"/><Relationship Id="rId7" Type="http://schemas.openxmlformats.org/officeDocument/2006/relationships/image" Target="../media/image62.svg"/><Relationship Id="rId12" Type="http://schemas.openxmlformats.org/officeDocument/2006/relationships/image" Target="../media/image4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1.png"/><Relationship Id="rId11" Type="http://schemas.openxmlformats.org/officeDocument/2006/relationships/image" Target="../media/image16.svg"/><Relationship Id="rId5" Type="http://schemas.openxmlformats.org/officeDocument/2006/relationships/image" Target="../media/image60.svg"/><Relationship Id="rId10" Type="http://schemas.openxmlformats.org/officeDocument/2006/relationships/image" Target="../media/image15.png"/><Relationship Id="rId4" Type="http://schemas.openxmlformats.org/officeDocument/2006/relationships/image" Target="../media/image59.png"/><Relationship Id="rId9" Type="http://schemas.openxmlformats.org/officeDocument/2006/relationships/image" Target="../media/image18.sv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61.png"/><Relationship Id="rId3" Type="http://schemas.openxmlformats.org/officeDocument/2006/relationships/image" Target="../media/image63.png"/><Relationship Id="rId7" Type="http://schemas.openxmlformats.org/officeDocument/2006/relationships/image" Target="../media/image17.png"/><Relationship Id="rId12" Type="http://schemas.openxmlformats.org/officeDocument/2006/relationships/image" Target="../media/image68.sv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svg"/><Relationship Id="rId11" Type="http://schemas.openxmlformats.org/officeDocument/2006/relationships/image" Target="../media/image67.png"/><Relationship Id="rId5" Type="http://schemas.openxmlformats.org/officeDocument/2006/relationships/image" Target="../media/image39.png"/><Relationship Id="rId10" Type="http://schemas.openxmlformats.org/officeDocument/2006/relationships/image" Target="../media/image66.svg"/><Relationship Id="rId4" Type="http://schemas.openxmlformats.org/officeDocument/2006/relationships/image" Target="../media/image64.svg"/><Relationship Id="rId9" Type="http://schemas.openxmlformats.org/officeDocument/2006/relationships/image" Target="../media/image65.png"/><Relationship Id="rId14" Type="http://schemas.openxmlformats.org/officeDocument/2006/relationships/image" Target="../media/image62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17.png"/><Relationship Id="rId18" Type="http://schemas.openxmlformats.org/officeDocument/2006/relationships/image" Target="../media/image36.sv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12" Type="http://schemas.openxmlformats.org/officeDocument/2006/relationships/image" Target="../media/image62.sv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50.svg"/><Relationship Id="rId20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svg"/><Relationship Id="rId11" Type="http://schemas.openxmlformats.org/officeDocument/2006/relationships/image" Target="../media/image61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68.svg"/><Relationship Id="rId19" Type="http://schemas.openxmlformats.org/officeDocument/2006/relationships/image" Target="../media/image69.png"/><Relationship Id="rId4" Type="http://schemas.openxmlformats.org/officeDocument/2006/relationships/image" Target="../media/image64.svg"/><Relationship Id="rId9" Type="http://schemas.openxmlformats.org/officeDocument/2006/relationships/image" Target="../media/image67.png"/><Relationship Id="rId14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61.png"/><Relationship Id="rId18" Type="http://schemas.openxmlformats.org/officeDocument/2006/relationships/image" Target="../media/image50.svg"/><Relationship Id="rId3" Type="http://schemas.openxmlformats.org/officeDocument/2006/relationships/image" Target="../media/image63.png"/><Relationship Id="rId21" Type="http://schemas.openxmlformats.org/officeDocument/2006/relationships/image" Target="../media/image69.png"/><Relationship Id="rId7" Type="http://schemas.openxmlformats.org/officeDocument/2006/relationships/image" Target="../media/image67.png"/><Relationship Id="rId12" Type="http://schemas.openxmlformats.org/officeDocument/2006/relationships/image" Target="../media/image20.sv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6" Type="http://schemas.openxmlformats.org/officeDocument/2006/relationships/image" Target="../media/image18.svg"/><Relationship Id="rId20" Type="http://schemas.openxmlformats.org/officeDocument/2006/relationships/image" Target="../media/image36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19.png"/><Relationship Id="rId5" Type="http://schemas.openxmlformats.org/officeDocument/2006/relationships/image" Target="../media/image65.png"/><Relationship Id="rId15" Type="http://schemas.openxmlformats.org/officeDocument/2006/relationships/image" Target="../media/image17.png"/><Relationship Id="rId10" Type="http://schemas.openxmlformats.org/officeDocument/2006/relationships/image" Target="../media/image40.svg"/><Relationship Id="rId19" Type="http://schemas.openxmlformats.org/officeDocument/2006/relationships/image" Target="../media/image35.png"/><Relationship Id="rId4" Type="http://schemas.openxmlformats.org/officeDocument/2006/relationships/image" Target="../media/image64.svg"/><Relationship Id="rId9" Type="http://schemas.openxmlformats.org/officeDocument/2006/relationships/image" Target="../media/image39.png"/><Relationship Id="rId14" Type="http://schemas.openxmlformats.org/officeDocument/2006/relationships/image" Target="../media/image62.svg"/><Relationship Id="rId22" Type="http://schemas.openxmlformats.org/officeDocument/2006/relationships/image" Target="../media/image70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61.png"/><Relationship Id="rId18" Type="http://schemas.openxmlformats.org/officeDocument/2006/relationships/image" Target="../media/image50.svg"/><Relationship Id="rId3" Type="http://schemas.openxmlformats.org/officeDocument/2006/relationships/image" Target="../media/image63.png"/><Relationship Id="rId21" Type="http://schemas.openxmlformats.org/officeDocument/2006/relationships/image" Target="../media/image69.png"/><Relationship Id="rId7" Type="http://schemas.openxmlformats.org/officeDocument/2006/relationships/image" Target="../media/image67.png"/><Relationship Id="rId12" Type="http://schemas.openxmlformats.org/officeDocument/2006/relationships/image" Target="../media/image20.sv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18.svg"/><Relationship Id="rId20" Type="http://schemas.openxmlformats.org/officeDocument/2006/relationships/image" Target="../media/image36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19.png"/><Relationship Id="rId24" Type="http://schemas.openxmlformats.org/officeDocument/2006/relationships/image" Target="../media/image72.svg"/><Relationship Id="rId5" Type="http://schemas.openxmlformats.org/officeDocument/2006/relationships/image" Target="../media/image65.png"/><Relationship Id="rId15" Type="http://schemas.openxmlformats.org/officeDocument/2006/relationships/image" Target="../media/image17.png"/><Relationship Id="rId23" Type="http://schemas.openxmlformats.org/officeDocument/2006/relationships/image" Target="../media/image71.png"/><Relationship Id="rId10" Type="http://schemas.openxmlformats.org/officeDocument/2006/relationships/image" Target="../media/image40.svg"/><Relationship Id="rId19" Type="http://schemas.openxmlformats.org/officeDocument/2006/relationships/image" Target="../media/image35.png"/><Relationship Id="rId4" Type="http://schemas.openxmlformats.org/officeDocument/2006/relationships/image" Target="../media/image64.svg"/><Relationship Id="rId9" Type="http://schemas.openxmlformats.org/officeDocument/2006/relationships/image" Target="../media/image39.png"/><Relationship Id="rId14" Type="http://schemas.openxmlformats.org/officeDocument/2006/relationships/image" Target="../media/image62.svg"/><Relationship Id="rId22" Type="http://schemas.openxmlformats.org/officeDocument/2006/relationships/image" Target="../media/image70.sv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61.png"/><Relationship Id="rId3" Type="http://schemas.openxmlformats.org/officeDocument/2006/relationships/image" Target="../media/image63.png"/><Relationship Id="rId7" Type="http://schemas.openxmlformats.org/officeDocument/2006/relationships/image" Target="../media/image17.png"/><Relationship Id="rId12" Type="http://schemas.openxmlformats.org/officeDocument/2006/relationships/image" Target="../media/image68.sv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svg"/><Relationship Id="rId11" Type="http://schemas.openxmlformats.org/officeDocument/2006/relationships/image" Target="../media/image67.png"/><Relationship Id="rId5" Type="http://schemas.openxmlformats.org/officeDocument/2006/relationships/image" Target="../media/image39.png"/><Relationship Id="rId10" Type="http://schemas.openxmlformats.org/officeDocument/2006/relationships/image" Target="../media/image66.svg"/><Relationship Id="rId4" Type="http://schemas.openxmlformats.org/officeDocument/2006/relationships/image" Target="../media/image64.svg"/><Relationship Id="rId9" Type="http://schemas.openxmlformats.org/officeDocument/2006/relationships/image" Target="../media/image65.png"/><Relationship Id="rId14" Type="http://schemas.openxmlformats.org/officeDocument/2006/relationships/image" Target="../media/image62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17.png"/><Relationship Id="rId18" Type="http://schemas.openxmlformats.org/officeDocument/2006/relationships/image" Target="../media/image36.sv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12" Type="http://schemas.openxmlformats.org/officeDocument/2006/relationships/image" Target="../media/image62.sv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45.xml"/><Relationship Id="rId16" Type="http://schemas.openxmlformats.org/officeDocument/2006/relationships/image" Target="../media/image50.svg"/><Relationship Id="rId20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svg"/><Relationship Id="rId11" Type="http://schemas.openxmlformats.org/officeDocument/2006/relationships/image" Target="../media/image61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68.svg"/><Relationship Id="rId19" Type="http://schemas.openxmlformats.org/officeDocument/2006/relationships/image" Target="../media/image69.png"/><Relationship Id="rId4" Type="http://schemas.openxmlformats.org/officeDocument/2006/relationships/image" Target="../media/image64.svg"/><Relationship Id="rId9" Type="http://schemas.openxmlformats.org/officeDocument/2006/relationships/image" Target="../media/image67.png"/><Relationship Id="rId14" Type="http://schemas.openxmlformats.org/officeDocument/2006/relationships/image" Target="../media/image18.sv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61.png"/><Relationship Id="rId18" Type="http://schemas.openxmlformats.org/officeDocument/2006/relationships/image" Target="../media/image50.svg"/><Relationship Id="rId3" Type="http://schemas.openxmlformats.org/officeDocument/2006/relationships/image" Target="../media/image63.png"/><Relationship Id="rId21" Type="http://schemas.openxmlformats.org/officeDocument/2006/relationships/image" Target="../media/image69.png"/><Relationship Id="rId7" Type="http://schemas.openxmlformats.org/officeDocument/2006/relationships/image" Target="../media/image67.png"/><Relationship Id="rId12" Type="http://schemas.openxmlformats.org/officeDocument/2006/relationships/image" Target="../media/image20.sv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6" Type="http://schemas.openxmlformats.org/officeDocument/2006/relationships/image" Target="../media/image18.svg"/><Relationship Id="rId20" Type="http://schemas.openxmlformats.org/officeDocument/2006/relationships/image" Target="../media/image36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19.png"/><Relationship Id="rId5" Type="http://schemas.openxmlformats.org/officeDocument/2006/relationships/image" Target="../media/image65.png"/><Relationship Id="rId15" Type="http://schemas.openxmlformats.org/officeDocument/2006/relationships/image" Target="../media/image17.png"/><Relationship Id="rId10" Type="http://schemas.openxmlformats.org/officeDocument/2006/relationships/image" Target="../media/image40.svg"/><Relationship Id="rId19" Type="http://schemas.openxmlformats.org/officeDocument/2006/relationships/image" Target="../media/image35.png"/><Relationship Id="rId4" Type="http://schemas.openxmlformats.org/officeDocument/2006/relationships/image" Target="../media/image64.svg"/><Relationship Id="rId9" Type="http://schemas.openxmlformats.org/officeDocument/2006/relationships/image" Target="../media/image39.png"/><Relationship Id="rId14" Type="http://schemas.openxmlformats.org/officeDocument/2006/relationships/image" Target="../media/image62.svg"/><Relationship Id="rId22" Type="http://schemas.openxmlformats.org/officeDocument/2006/relationships/image" Target="../media/image70.sv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61.png"/><Relationship Id="rId18" Type="http://schemas.openxmlformats.org/officeDocument/2006/relationships/image" Target="../media/image50.svg"/><Relationship Id="rId3" Type="http://schemas.openxmlformats.org/officeDocument/2006/relationships/image" Target="../media/image63.png"/><Relationship Id="rId21" Type="http://schemas.openxmlformats.org/officeDocument/2006/relationships/image" Target="../media/image69.png"/><Relationship Id="rId7" Type="http://schemas.openxmlformats.org/officeDocument/2006/relationships/image" Target="../media/image67.png"/><Relationship Id="rId12" Type="http://schemas.openxmlformats.org/officeDocument/2006/relationships/image" Target="../media/image20.sv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18.svg"/><Relationship Id="rId20" Type="http://schemas.openxmlformats.org/officeDocument/2006/relationships/image" Target="../media/image36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19.png"/><Relationship Id="rId24" Type="http://schemas.openxmlformats.org/officeDocument/2006/relationships/image" Target="../media/image72.svg"/><Relationship Id="rId5" Type="http://schemas.openxmlformats.org/officeDocument/2006/relationships/image" Target="../media/image65.png"/><Relationship Id="rId15" Type="http://schemas.openxmlformats.org/officeDocument/2006/relationships/image" Target="../media/image17.png"/><Relationship Id="rId23" Type="http://schemas.openxmlformats.org/officeDocument/2006/relationships/image" Target="../media/image71.png"/><Relationship Id="rId10" Type="http://schemas.openxmlformats.org/officeDocument/2006/relationships/image" Target="../media/image40.svg"/><Relationship Id="rId19" Type="http://schemas.openxmlformats.org/officeDocument/2006/relationships/image" Target="../media/image35.png"/><Relationship Id="rId4" Type="http://schemas.openxmlformats.org/officeDocument/2006/relationships/image" Target="../media/image64.svg"/><Relationship Id="rId9" Type="http://schemas.openxmlformats.org/officeDocument/2006/relationships/image" Target="../media/image39.png"/><Relationship Id="rId14" Type="http://schemas.openxmlformats.org/officeDocument/2006/relationships/image" Target="../media/image62.svg"/><Relationship Id="rId22" Type="http://schemas.openxmlformats.org/officeDocument/2006/relationships/image" Target="../media/image70.sv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5.png"/><Relationship Id="rId18" Type="http://schemas.openxmlformats.org/officeDocument/2006/relationships/image" Target="../media/image20.svg"/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12" Type="http://schemas.openxmlformats.org/officeDocument/2006/relationships/image" Target="../media/image50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49.png"/><Relationship Id="rId5" Type="http://schemas.openxmlformats.org/officeDocument/2006/relationships/image" Target="../media/image65.png"/><Relationship Id="rId15" Type="http://schemas.openxmlformats.org/officeDocument/2006/relationships/image" Target="../media/image69.png"/><Relationship Id="rId10" Type="http://schemas.openxmlformats.org/officeDocument/2006/relationships/image" Target="../media/image18.svg"/><Relationship Id="rId4" Type="http://schemas.openxmlformats.org/officeDocument/2006/relationships/image" Target="../media/image64.svg"/><Relationship Id="rId9" Type="http://schemas.openxmlformats.org/officeDocument/2006/relationships/image" Target="../media/image17.png"/><Relationship Id="rId14" Type="http://schemas.openxmlformats.org/officeDocument/2006/relationships/image" Target="../media/image36.sv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6.svg"/><Relationship Id="rId18" Type="http://schemas.openxmlformats.org/officeDocument/2006/relationships/image" Target="../media/image73.png"/><Relationship Id="rId3" Type="http://schemas.openxmlformats.org/officeDocument/2006/relationships/image" Target="../media/image64.svg"/><Relationship Id="rId7" Type="http://schemas.openxmlformats.org/officeDocument/2006/relationships/image" Target="../media/image62.svg"/><Relationship Id="rId12" Type="http://schemas.openxmlformats.org/officeDocument/2006/relationships/image" Target="../media/image35.png"/><Relationship Id="rId17" Type="http://schemas.openxmlformats.org/officeDocument/2006/relationships/image" Target="../media/image20.svg"/><Relationship Id="rId2" Type="http://schemas.openxmlformats.org/officeDocument/2006/relationships/image" Target="../media/image63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1.png"/><Relationship Id="rId11" Type="http://schemas.openxmlformats.org/officeDocument/2006/relationships/image" Target="../media/image50.svg"/><Relationship Id="rId5" Type="http://schemas.openxmlformats.org/officeDocument/2006/relationships/image" Target="../media/image66.svg"/><Relationship Id="rId15" Type="http://schemas.openxmlformats.org/officeDocument/2006/relationships/image" Target="../media/image70.svg"/><Relationship Id="rId10" Type="http://schemas.openxmlformats.org/officeDocument/2006/relationships/image" Target="../media/image49.png"/><Relationship Id="rId19" Type="http://schemas.openxmlformats.org/officeDocument/2006/relationships/image" Target="../media/image74.svg"/><Relationship Id="rId4" Type="http://schemas.openxmlformats.org/officeDocument/2006/relationships/image" Target="../media/image65.png"/><Relationship Id="rId9" Type="http://schemas.openxmlformats.org/officeDocument/2006/relationships/image" Target="../media/image18.svg"/><Relationship Id="rId14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5.png"/><Relationship Id="rId18" Type="http://schemas.openxmlformats.org/officeDocument/2006/relationships/image" Target="../media/image20.svg"/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12" Type="http://schemas.openxmlformats.org/officeDocument/2006/relationships/image" Target="../media/image50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50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49.png"/><Relationship Id="rId5" Type="http://schemas.openxmlformats.org/officeDocument/2006/relationships/image" Target="../media/image65.png"/><Relationship Id="rId15" Type="http://schemas.openxmlformats.org/officeDocument/2006/relationships/image" Target="../media/image69.png"/><Relationship Id="rId10" Type="http://schemas.openxmlformats.org/officeDocument/2006/relationships/image" Target="../media/image18.svg"/><Relationship Id="rId4" Type="http://schemas.openxmlformats.org/officeDocument/2006/relationships/image" Target="../media/image64.svg"/><Relationship Id="rId9" Type="http://schemas.openxmlformats.org/officeDocument/2006/relationships/image" Target="../media/image17.png"/><Relationship Id="rId14" Type="http://schemas.openxmlformats.org/officeDocument/2006/relationships/image" Target="../media/image36.sv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5.png"/><Relationship Id="rId18" Type="http://schemas.openxmlformats.org/officeDocument/2006/relationships/image" Target="../media/image20.svg"/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12" Type="http://schemas.openxmlformats.org/officeDocument/2006/relationships/image" Target="../media/image50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51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49.png"/><Relationship Id="rId5" Type="http://schemas.openxmlformats.org/officeDocument/2006/relationships/image" Target="../media/image65.png"/><Relationship Id="rId15" Type="http://schemas.openxmlformats.org/officeDocument/2006/relationships/image" Target="../media/image69.png"/><Relationship Id="rId10" Type="http://schemas.openxmlformats.org/officeDocument/2006/relationships/image" Target="../media/image18.svg"/><Relationship Id="rId4" Type="http://schemas.openxmlformats.org/officeDocument/2006/relationships/image" Target="../media/image64.svg"/><Relationship Id="rId9" Type="http://schemas.openxmlformats.org/officeDocument/2006/relationships/image" Target="../media/image17.png"/><Relationship Id="rId14" Type="http://schemas.openxmlformats.org/officeDocument/2006/relationships/image" Target="../media/image36.sv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5.png"/><Relationship Id="rId18" Type="http://schemas.openxmlformats.org/officeDocument/2006/relationships/image" Target="../media/image20.svg"/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12" Type="http://schemas.openxmlformats.org/officeDocument/2006/relationships/image" Target="../media/image50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52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49.png"/><Relationship Id="rId5" Type="http://schemas.openxmlformats.org/officeDocument/2006/relationships/image" Target="../media/image65.png"/><Relationship Id="rId15" Type="http://schemas.openxmlformats.org/officeDocument/2006/relationships/image" Target="../media/image69.png"/><Relationship Id="rId10" Type="http://schemas.openxmlformats.org/officeDocument/2006/relationships/image" Target="../media/image18.svg"/><Relationship Id="rId4" Type="http://schemas.openxmlformats.org/officeDocument/2006/relationships/image" Target="../media/image64.svg"/><Relationship Id="rId9" Type="http://schemas.openxmlformats.org/officeDocument/2006/relationships/image" Target="../media/image17.png"/><Relationship Id="rId14" Type="http://schemas.openxmlformats.org/officeDocument/2006/relationships/image" Target="../media/image36.sv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5.png"/><Relationship Id="rId18" Type="http://schemas.openxmlformats.org/officeDocument/2006/relationships/image" Target="../media/image20.svg"/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12" Type="http://schemas.openxmlformats.org/officeDocument/2006/relationships/image" Target="../media/image50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53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49.png"/><Relationship Id="rId5" Type="http://schemas.openxmlformats.org/officeDocument/2006/relationships/image" Target="../media/image65.png"/><Relationship Id="rId15" Type="http://schemas.openxmlformats.org/officeDocument/2006/relationships/image" Target="../media/image69.png"/><Relationship Id="rId10" Type="http://schemas.openxmlformats.org/officeDocument/2006/relationships/image" Target="../media/image18.svg"/><Relationship Id="rId4" Type="http://schemas.openxmlformats.org/officeDocument/2006/relationships/image" Target="../media/image64.svg"/><Relationship Id="rId9" Type="http://schemas.openxmlformats.org/officeDocument/2006/relationships/image" Target="../media/image17.png"/><Relationship Id="rId14" Type="http://schemas.openxmlformats.org/officeDocument/2006/relationships/image" Target="../media/image36.sv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35.png"/><Relationship Id="rId18" Type="http://schemas.openxmlformats.org/officeDocument/2006/relationships/image" Target="../media/image20.svg"/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12" Type="http://schemas.openxmlformats.org/officeDocument/2006/relationships/image" Target="../media/image50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54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svg"/><Relationship Id="rId11" Type="http://schemas.openxmlformats.org/officeDocument/2006/relationships/image" Target="../media/image49.png"/><Relationship Id="rId5" Type="http://schemas.openxmlformats.org/officeDocument/2006/relationships/image" Target="../media/image65.png"/><Relationship Id="rId15" Type="http://schemas.openxmlformats.org/officeDocument/2006/relationships/image" Target="../media/image69.png"/><Relationship Id="rId10" Type="http://schemas.openxmlformats.org/officeDocument/2006/relationships/image" Target="../media/image18.svg"/><Relationship Id="rId4" Type="http://schemas.openxmlformats.org/officeDocument/2006/relationships/image" Target="../media/image64.svg"/><Relationship Id="rId9" Type="http://schemas.openxmlformats.org/officeDocument/2006/relationships/image" Target="../media/image17.png"/><Relationship Id="rId14" Type="http://schemas.openxmlformats.org/officeDocument/2006/relationships/image" Target="../media/image36.sv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2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24.svg"/><Relationship Id="rId4" Type="http://schemas.openxmlformats.org/officeDocument/2006/relationships/image" Target="../media/image22.svg"/><Relationship Id="rId9" Type="http://schemas.openxmlformats.org/officeDocument/2006/relationships/image" Target="../media/image2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8.png"/><Relationship Id="rId4" Type="http://schemas.openxmlformats.org/officeDocument/2006/relationships/image" Target="../media/image76.sv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3.png"/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26.svg"/><Relationship Id="rId4" Type="http://schemas.openxmlformats.org/officeDocument/2006/relationships/image" Target="../media/image16.svg"/><Relationship Id="rId9" Type="http://schemas.openxmlformats.org/officeDocument/2006/relationships/image" Target="../media/image25.png"/><Relationship Id="rId14" Type="http://schemas.openxmlformats.org/officeDocument/2006/relationships/image" Target="../media/image24.sv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1.png"/><Relationship Id="rId4" Type="http://schemas.openxmlformats.org/officeDocument/2006/relationships/image" Target="../media/image8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9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9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19.png"/><Relationship Id="rId18" Type="http://schemas.openxmlformats.org/officeDocument/2006/relationships/image" Target="../media/image30.sv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21.png"/><Relationship Id="rId12" Type="http://schemas.openxmlformats.org/officeDocument/2006/relationships/image" Target="../media/image28.sv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4.svg"/><Relationship Id="rId20" Type="http://schemas.openxmlformats.org/officeDocument/2006/relationships/image" Target="../media/image3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11" Type="http://schemas.openxmlformats.org/officeDocument/2006/relationships/image" Target="../media/image27.png"/><Relationship Id="rId5" Type="http://schemas.openxmlformats.org/officeDocument/2006/relationships/image" Target="../media/image17.png"/><Relationship Id="rId15" Type="http://schemas.openxmlformats.org/officeDocument/2006/relationships/image" Target="../media/image23.png"/><Relationship Id="rId10" Type="http://schemas.openxmlformats.org/officeDocument/2006/relationships/image" Target="../media/image26.svg"/><Relationship Id="rId19" Type="http://schemas.openxmlformats.org/officeDocument/2006/relationships/image" Target="../media/image31.png"/><Relationship Id="rId4" Type="http://schemas.openxmlformats.org/officeDocument/2006/relationships/image" Target="../media/image16.svg"/><Relationship Id="rId9" Type="http://schemas.openxmlformats.org/officeDocument/2006/relationships/image" Target="../media/image25.png"/><Relationship Id="rId14" Type="http://schemas.openxmlformats.org/officeDocument/2006/relationships/image" Target="../media/image20.svg"/><Relationship Id="rId22" Type="http://schemas.openxmlformats.org/officeDocument/2006/relationships/image" Target="../media/image34.sv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9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4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79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2A51DC-16AB-2345-8077-B8D3F023DF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434" y="3438211"/>
            <a:ext cx="9016799" cy="2113335"/>
          </a:xfrm>
        </p:spPr>
        <p:txBody>
          <a:bodyPr anchor="t">
            <a:spAutoFit/>
          </a:bodyPr>
          <a:lstStyle/>
          <a:p>
            <a:r>
              <a:rPr lang="en-US" dirty="0"/>
              <a:t>Into the Abyss: Evaluating Active Directory SMB Shares on Scale</a:t>
            </a:r>
          </a:p>
          <a:p>
            <a:pPr>
              <a:spcBef>
                <a:spcPts val="2400"/>
              </a:spcBef>
            </a:pPr>
            <a:r>
              <a:rPr lang="en-US" sz="2667" b="1" dirty="0"/>
              <a:t>SCOTT SUTHERLAND  </a:t>
            </a:r>
            <a:r>
              <a:rPr lang="en-US" sz="2667" b="1" dirty="0">
                <a:solidFill>
                  <a:schemeClr val="accent2"/>
                </a:solidFill>
              </a:rPr>
              <a:t>/</a:t>
            </a:r>
            <a:r>
              <a:rPr lang="en-US" sz="2667" b="1" dirty="0"/>
              <a:t>  SENIOR DIRECTOR, NETSPI</a:t>
            </a:r>
          </a:p>
        </p:txBody>
      </p:sp>
      <p:pic>
        <p:nvPicPr>
          <p:cNvPr id="3" name="Google Shape;153;p27">
            <a:extLst>
              <a:ext uri="{FF2B5EF4-FFF2-40B4-BE49-F238E27FC236}">
                <a16:creationId xmlns:a16="http://schemas.microsoft.com/office/drawing/2014/main" id="{4C0CF0C9-0F1F-2BA4-DE7E-5496EC160BE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53434" y="1878587"/>
            <a:ext cx="5332433" cy="1281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1812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449791D-F8BA-4D90-BADB-4D233484C72C}"/>
              </a:ext>
            </a:extLst>
          </p:cNvPr>
          <p:cNvGrpSpPr/>
          <p:nvPr/>
        </p:nvGrpSpPr>
        <p:grpSpPr>
          <a:xfrm>
            <a:off x="221644" y="31486"/>
            <a:ext cx="5970210" cy="6722168"/>
            <a:chOff x="221644" y="31486"/>
            <a:chExt cx="5970210" cy="6722168"/>
          </a:xfrm>
        </p:grpSpPr>
        <p:pic>
          <p:nvPicPr>
            <p:cNvPr id="143" name="Graphic 142" descr="Programmer female with solid fill">
              <a:extLst>
                <a:ext uri="{FF2B5EF4-FFF2-40B4-BE49-F238E27FC236}">
                  <a16:creationId xmlns:a16="http://schemas.microsoft.com/office/drawing/2014/main" id="{D8B54CB8-6541-4093-AFE6-5B839C49D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144" name="Graphic 143" descr="Programmer male with solid fill">
              <a:extLst>
                <a:ext uri="{FF2B5EF4-FFF2-40B4-BE49-F238E27FC236}">
                  <a16:creationId xmlns:a16="http://schemas.microsoft.com/office/drawing/2014/main" id="{DBBC5FE2-0C99-43E4-9F6B-D1F228D9C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145" name="Graphic 144" descr="Programmer male outline">
              <a:extLst>
                <a:ext uri="{FF2B5EF4-FFF2-40B4-BE49-F238E27FC236}">
                  <a16:creationId xmlns:a16="http://schemas.microsoft.com/office/drawing/2014/main" id="{421EC190-3E1A-44F3-8602-806147702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385423" y="31486"/>
              <a:ext cx="1806430" cy="1806430"/>
            </a:xfrm>
            <a:prstGeom prst="rect">
              <a:avLst/>
            </a:prstGeom>
          </p:spPr>
        </p:pic>
        <p:pic>
          <p:nvPicPr>
            <p:cNvPr id="146" name="Graphic 145" descr="Programmer female outline">
              <a:extLst>
                <a:ext uri="{FF2B5EF4-FFF2-40B4-BE49-F238E27FC236}">
                  <a16:creationId xmlns:a16="http://schemas.microsoft.com/office/drawing/2014/main" id="{3084F7B6-98E4-4003-A6FF-C8488DF5F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147" name="Graphic 146" descr="Computer with solid fill">
              <a:extLst>
                <a:ext uri="{FF2B5EF4-FFF2-40B4-BE49-F238E27FC236}">
                  <a16:creationId xmlns:a16="http://schemas.microsoft.com/office/drawing/2014/main" id="{93F7983A-2082-4E27-BE40-ABAB1DFDE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2EF5A911-E6E8-4AEC-AF32-8D00888E897C}"/>
                </a:ext>
              </a:extLst>
            </p:cNvPr>
            <p:cNvGrpSpPr/>
            <p:nvPr/>
          </p:nvGrpSpPr>
          <p:grpSpPr>
            <a:xfrm>
              <a:off x="2332322" y="1053462"/>
              <a:ext cx="2385728" cy="4708287"/>
              <a:chOff x="2536535" y="1021976"/>
              <a:chExt cx="2385728" cy="4708287"/>
            </a:xfrm>
          </p:grpSpPr>
          <p:cxnSp>
            <p:nvCxnSpPr>
              <p:cNvPr id="149" name="Straight Arrow Connector 148">
                <a:extLst>
                  <a:ext uri="{FF2B5EF4-FFF2-40B4-BE49-F238E27FC236}">
                    <a16:creationId xmlns:a16="http://schemas.microsoft.com/office/drawing/2014/main" id="{A3BA8A07-D719-4335-B16E-80430DC33E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535" y="1021976"/>
                <a:ext cx="2197258" cy="162057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Arrow Connector 149">
                <a:extLst>
                  <a:ext uri="{FF2B5EF4-FFF2-40B4-BE49-F238E27FC236}">
                    <a16:creationId xmlns:a16="http://schemas.microsoft.com/office/drawing/2014/main" id="{062A035D-A059-4ED0-A814-3633A884632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Arrow Connector 150">
                <a:extLst>
                  <a:ext uri="{FF2B5EF4-FFF2-40B4-BE49-F238E27FC236}">
                    <a16:creationId xmlns:a16="http://schemas.microsoft.com/office/drawing/2014/main" id="{5B513B50-A1CE-4B5C-940B-28795305DF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Arrow Connector 151">
                <a:extLst>
                  <a:ext uri="{FF2B5EF4-FFF2-40B4-BE49-F238E27FC236}">
                    <a16:creationId xmlns:a16="http://schemas.microsoft.com/office/drawing/2014/main" id="{F7E7AFD6-B792-426B-992A-6248894276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AA53CD73-E7EC-48F7-9F79-A359AB17555C}"/>
                </a:ext>
              </a:extLst>
            </p:cNvPr>
            <p:cNvGrpSpPr/>
            <p:nvPr/>
          </p:nvGrpSpPr>
          <p:grpSpPr>
            <a:xfrm>
              <a:off x="3202269" y="1339372"/>
              <a:ext cx="968279" cy="4278113"/>
              <a:chOff x="3406482" y="1307886"/>
              <a:chExt cx="968279" cy="4278113"/>
            </a:xfrm>
          </p:grpSpPr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498E6C5F-7028-459E-BF0B-28DF79712DE5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64" name="Snip Single Corner Rectangle 57">
                  <a:extLst>
                    <a:ext uri="{FF2B5EF4-FFF2-40B4-BE49-F238E27FC236}">
                      <a16:creationId xmlns:a16="http://schemas.microsoft.com/office/drawing/2014/main" id="{B6AECC19-B534-47E0-A157-FE2E89DCA3AF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5" name="Graphic 164" descr="Paper with solid fill">
                  <a:extLst>
                    <a:ext uri="{FF2B5EF4-FFF2-40B4-BE49-F238E27FC236}">
                      <a16:creationId xmlns:a16="http://schemas.microsoft.com/office/drawing/2014/main" id="{3FDC43CA-4D26-4C61-B0B1-DBB9EC6549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E916A2E5-C6EC-4995-ABB7-F836A17C3FF8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62" name="Snip Single Corner Rectangle 60">
                  <a:extLst>
                    <a:ext uri="{FF2B5EF4-FFF2-40B4-BE49-F238E27FC236}">
                      <a16:creationId xmlns:a16="http://schemas.microsoft.com/office/drawing/2014/main" id="{D5B67FDB-B079-42DF-80F0-DA527B716F11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3" name="Graphic 162" descr="Paper with solid fill">
                  <a:extLst>
                    <a:ext uri="{FF2B5EF4-FFF2-40B4-BE49-F238E27FC236}">
                      <a16:creationId xmlns:a16="http://schemas.microsoft.com/office/drawing/2014/main" id="{4E1F9982-8415-4461-A670-273E4BC2F1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56" name="Group 155">
                <a:extLst>
                  <a:ext uri="{FF2B5EF4-FFF2-40B4-BE49-F238E27FC236}">
                    <a16:creationId xmlns:a16="http://schemas.microsoft.com/office/drawing/2014/main" id="{9FCD631F-1587-4B01-ADA9-EDCB99BA030B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60" name="Snip Single Corner Rectangle 63">
                  <a:extLst>
                    <a:ext uri="{FF2B5EF4-FFF2-40B4-BE49-F238E27FC236}">
                      <a16:creationId xmlns:a16="http://schemas.microsoft.com/office/drawing/2014/main" id="{652FDCF1-1F8A-48EC-B923-46ABFE33B4D4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1" name="Graphic 160" descr="Paper with solid fill">
                  <a:extLst>
                    <a:ext uri="{FF2B5EF4-FFF2-40B4-BE49-F238E27FC236}">
                      <a16:creationId xmlns:a16="http://schemas.microsoft.com/office/drawing/2014/main" id="{8515AD5A-D58E-4C3F-BF78-1F5BC41789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57" name="Group 156">
                <a:extLst>
                  <a:ext uri="{FF2B5EF4-FFF2-40B4-BE49-F238E27FC236}">
                    <a16:creationId xmlns:a16="http://schemas.microsoft.com/office/drawing/2014/main" id="{781E4817-EB82-49B3-A2DB-B35DA1629F02}"/>
                  </a:ext>
                </a:extLst>
              </p:cNvPr>
              <p:cNvGrpSpPr/>
              <p:nvPr/>
            </p:nvGrpSpPr>
            <p:grpSpPr>
              <a:xfrm>
                <a:off x="3406482" y="1307886"/>
                <a:ext cx="914400" cy="914400"/>
                <a:chOff x="1526948" y="1629312"/>
                <a:chExt cx="914400" cy="914400"/>
              </a:xfrm>
            </p:grpSpPr>
            <p:sp>
              <p:nvSpPr>
                <p:cNvPr id="158" name="Snip Single Corner Rectangle 66">
                  <a:extLst>
                    <a:ext uri="{FF2B5EF4-FFF2-40B4-BE49-F238E27FC236}">
                      <a16:creationId xmlns:a16="http://schemas.microsoft.com/office/drawing/2014/main" id="{35BBD2C8-906E-44EA-8D84-FB43BA2B1CFD}"/>
                    </a:ext>
                  </a:extLst>
                </p:cNvPr>
                <p:cNvSpPr/>
                <p:nvPr/>
              </p:nvSpPr>
              <p:spPr>
                <a:xfrm>
                  <a:off x="1719310" y="1723573"/>
                  <a:ext cx="524575" cy="708854"/>
                </a:xfrm>
                <a:prstGeom prst="snip1Rect">
                  <a:avLst>
                    <a:gd name="adj" fmla="val 3356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59" name="Graphic 158" descr="Paper with solid fill">
                  <a:extLst>
                    <a:ext uri="{FF2B5EF4-FFF2-40B4-BE49-F238E27FC236}">
                      <a16:creationId xmlns:a16="http://schemas.microsoft.com/office/drawing/2014/main" id="{27D3BE8B-3ECD-4B26-9F1C-D50529915C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6948" y="1629312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6" name="Graphic 165" descr="Open folder with solid fill">
              <a:extLst>
                <a:ext uri="{FF2B5EF4-FFF2-40B4-BE49-F238E27FC236}">
                  <a16:creationId xmlns:a16="http://schemas.microsoft.com/office/drawing/2014/main" id="{265DD0BD-BF27-41CA-9788-E96832170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167" name="Graphic 166" descr="Lock with solid fill">
              <a:extLst>
                <a:ext uri="{FF2B5EF4-FFF2-40B4-BE49-F238E27FC236}">
                  <a16:creationId xmlns:a16="http://schemas.microsoft.com/office/drawing/2014/main" id="{43F9EDCC-B5FD-47F2-B64A-95C248C4B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064C8D29-D3D5-4223-9DAD-4DDBCD49F89C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8238675-8BA6-4AA3-B50A-DD7DC19B3C70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C32ED711-CD0F-427E-8F42-BD8B1837B618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0A4947C2-5E31-4F78-BC1C-9819A3CFEF19}"/>
                </a:ext>
              </a:extLst>
            </p:cNvPr>
            <p:cNvSpPr/>
            <p:nvPr/>
          </p:nvSpPr>
          <p:spPr>
            <a:xfrm>
              <a:off x="4954495" y="1312824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B6B5C019-04F5-4058-BAE7-7CF600004CB3}"/>
                </a:ext>
              </a:extLst>
            </p:cNvPr>
            <p:cNvGrpSpPr/>
            <p:nvPr/>
          </p:nvGrpSpPr>
          <p:grpSpPr>
            <a:xfrm>
              <a:off x="5005174" y="1214995"/>
              <a:ext cx="566928" cy="5530498"/>
              <a:chOff x="5819179" y="1183509"/>
              <a:chExt cx="566928" cy="5530498"/>
            </a:xfrm>
            <a:solidFill>
              <a:schemeClr val="accent4"/>
            </a:solidFill>
          </p:grpSpPr>
          <p:pic>
            <p:nvPicPr>
              <p:cNvPr id="173" name="Graphic 172" descr="Open folder with solid fill">
                <a:extLst>
                  <a:ext uri="{FF2B5EF4-FFF2-40B4-BE49-F238E27FC236}">
                    <a16:creationId xmlns:a16="http://schemas.microsoft.com/office/drawing/2014/main" id="{3527D2C0-8EC8-481C-9E8C-C13431C114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74" name="Graphic 173" descr="Open folder with solid fill">
                <a:extLst>
                  <a:ext uri="{FF2B5EF4-FFF2-40B4-BE49-F238E27FC236}">
                    <a16:creationId xmlns:a16="http://schemas.microsoft.com/office/drawing/2014/main" id="{072C355F-9DE7-4586-AF8A-C5C3C5D009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75" name="Graphic 174" descr="Open folder with solid fill">
                <a:extLst>
                  <a:ext uri="{FF2B5EF4-FFF2-40B4-BE49-F238E27FC236}">
                    <a16:creationId xmlns:a16="http://schemas.microsoft.com/office/drawing/2014/main" id="{48374F93-307E-4E80-A4E8-E8B1E4F4FA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820107" y="1183509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76" name="Graphic 175" descr="Open folder with solid fill">
                <a:extLst>
                  <a:ext uri="{FF2B5EF4-FFF2-40B4-BE49-F238E27FC236}">
                    <a16:creationId xmlns:a16="http://schemas.microsoft.com/office/drawing/2014/main" id="{EA10879A-477F-447D-9CDB-8F1AE560F3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085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D64FEE5-35B6-F745-3438-663A3E87F115}"/>
              </a:ext>
            </a:extLst>
          </p:cNvPr>
          <p:cNvGrpSpPr/>
          <p:nvPr/>
        </p:nvGrpSpPr>
        <p:grpSpPr>
          <a:xfrm>
            <a:off x="7563027" y="4341790"/>
            <a:ext cx="1459758" cy="1459758"/>
            <a:chOff x="7599503" y="4337989"/>
            <a:chExt cx="1459758" cy="1459758"/>
          </a:xfrm>
        </p:grpSpPr>
        <p:pic>
          <p:nvPicPr>
            <p:cNvPr id="53" name="Graphic 52" descr="Computer with solid fill">
              <a:extLst>
                <a:ext uri="{FF2B5EF4-FFF2-40B4-BE49-F238E27FC236}">
                  <a16:creationId xmlns:a16="http://schemas.microsoft.com/office/drawing/2014/main" id="{251F7B59-C2E7-5C8C-9620-A11355051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99503" y="4337989"/>
              <a:ext cx="1459758" cy="1459758"/>
            </a:xfrm>
            <a:prstGeom prst="rect">
              <a:avLst/>
            </a:prstGeom>
          </p:spPr>
        </p:pic>
        <p:pic>
          <p:nvPicPr>
            <p:cNvPr id="54" name="Graphic 53" descr="Database with solid fill">
              <a:extLst>
                <a:ext uri="{FF2B5EF4-FFF2-40B4-BE49-F238E27FC236}">
                  <a16:creationId xmlns:a16="http://schemas.microsoft.com/office/drawing/2014/main" id="{1E57172A-6B51-020F-E54E-8D9D5611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036230" y="4760281"/>
              <a:ext cx="469964" cy="469964"/>
            </a:xfrm>
            <a:prstGeom prst="rect">
              <a:avLst/>
            </a:prstGeom>
          </p:spPr>
        </p:pic>
        <p:pic>
          <p:nvPicPr>
            <p:cNvPr id="55" name="Graphic 54" descr="Open folder with solid fill">
              <a:extLst>
                <a:ext uri="{FF2B5EF4-FFF2-40B4-BE49-F238E27FC236}">
                  <a16:creationId xmlns:a16="http://schemas.microsoft.com/office/drawing/2014/main" id="{68380DB1-20BA-E5B6-F041-AD1D25E7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745526" y="4861532"/>
              <a:ext cx="412672" cy="41267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10A6188-5142-42A1-966B-4AC6DFFD3995}"/>
              </a:ext>
            </a:extLst>
          </p:cNvPr>
          <p:cNvGrpSpPr/>
          <p:nvPr/>
        </p:nvGrpSpPr>
        <p:grpSpPr>
          <a:xfrm>
            <a:off x="221644" y="31486"/>
            <a:ext cx="5970210" cy="6722168"/>
            <a:chOff x="221644" y="31486"/>
            <a:chExt cx="5970210" cy="6722168"/>
          </a:xfrm>
        </p:grpSpPr>
        <p:pic>
          <p:nvPicPr>
            <p:cNvPr id="71" name="Graphic 70" descr="Programmer female with solid fill">
              <a:extLst>
                <a:ext uri="{FF2B5EF4-FFF2-40B4-BE49-F238E27FC236}">
                  <a16:creationId xmlns:a16="http://schemas.microsoft.com/office/drawing/2014/main" id="{8CC2B7A7-430D-406C-B1F1-3FBCF5773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77" name="Graphic 76" descr="Programmer male with solid fill">
              <a:extLst>
                <a:ext uri="{FF2B5EF4-FFF2-40B4-BE49-F238E27FC236}">
                  <a16:creationId xmlns:a16="http://schemas.microsoft.com/office/drawing/2014/main" id="{3F234291-BCA3-417F-B845-ADD8B1387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81" name="Graphic 80" descr="Programmer male outline">
              <a:extLst>
                <a:ext uri="{FF2B5EF4-FFF2-40B4-BE49-F238E27FC236}">
                  <a16:creationId xmlns:a16="http://schemas.microsoft.com/office/drawing/2014/main" id="{38823BBA-C9F2-4AAE-8369-4CCD5902E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385423" y="31486"/>
              <a:ext cx="1806430" cy="1806430"/>
            </a:xfrm>
            <a:prstGeom prst="rect">
              <a:avLst/>
            </a:prstGeom>
          </p:spPr>
        </p:pic>
        <p:pic>
          <p:nvPicPr>
            <p:cNvPr id="82" name="Graphic 81" descr="Programmer female outline">
              <a:extLst>
                <a:ext uri="{FF2B5EF4-FFF2-40B4-BE49-F238E27FC236}">
                  <a16:creationId xmlns:a16="http://schemas.microsoft.com/office/drawing/2014/main" id="{19B8825E-7A65-41B3-9468-583BC6B36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83" name="Graphic 82" descr="Computer with solid fill">
              <a:extLst>
                <a:ext uri="{FF2B5EF4-FFF2-40B4-BE49-F238E27FC236}">
                  <a16:creationId xmlns:a16="http://schemas.microsoft.com/office/drawing/2014/main" id="{6727F9B4-8118-4CE7-800B-88FB1021E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2DA74CD-0030-4213-9A2F-340A8D6E046F}"/>
                </a:ext>
              </a:extLst>
            </p:cNvPr>
            <p:cNvGrpSpPr/>
            <p:nvPr/>
          </p:nvGrpSpPr>
          <p:grpSpPr>
            <a:xfrm>
              <a:off x="2332322" y="1053462"/>
              <a:ext cx="2385728" cy="4708287"/>
              <a:chOff x="2536535" y="1021976"/>
              <a:chExt cx="2385728" cy="4708287"/>
            </a:xfrm>
          </p:grpSpPr>
          <p:cxnSp>
            <p:nvCxnSpPr>
              <p:cNvPr id="110" name="Straight Arrow Connector 109">
                <a:extLst>
                  <a:ext uri="{FF2B5EF4-FFF2-40B4-BE49-F238E27FC236}">
                    <a16:creationId xmlns:a16="http://schemas.microsoft.com/office/drawing/2014/main" id="{F8716928-43A5-4DE0-B2CB-EDF52F3C21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535" y="1021976"/>
                <a:ext cx="2197258" cy="162057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Arrow Connector 110">
                <a:extLst>
                  <a:ext uri="{FF2B5EF4-FFF2-40B4-BE49-F238E27FC236}">
                    <a16:creationId xmlns:a16="http://schemas.microsoft.com/office/drawing/2014/main" id="{D4C09B18-C380-484D-B854-F4D4AB225B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Arrow Connector 111">
                <a:extLst>
                  <a:ext uri="{FF2B5EF4-FFF2-40B4-BE49-F238E27FC236}">
                    <a16:creationId xmlns:a16="http://schemas.microsoft.com/office/drawing/2014/main" id="{4FF3EB62-2248-4B41-89EB-611B60553D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Arrow Connector 112">
                <a:extLst>
                  <a:ext uri="{FF2B5EF4-FFF2-40B4-BE49-F238E27FC236}">
                    <a16:creationId xmlns:a16="http://schemas.microsoft.com/office/drawing/2014/main" id="{50110200-EECC-4B63-B50C-2D114F8E3B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982EB6A8-B566-4D7A-AB58-1D584369AAAF}"/>
                </a:ext>
              </a:extLst>
            </p:cNvPr>
            <p:cNvGrpSpPr/>
            <p:nvPr/>
          </p:nvGrpSpPr>
          <p:grpSpPr>
            <a:xfrm>
              <a:off x="3202269" y="1339372"/>
              <a:ext cx="968279" cy="4278113"/>
              <a:chOff x="3406482" y="1307886"/>
              <a:chExt cx="968279" cy="4278113"/>
            </a:xfrm>
          </p:grpSpPr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5F451501-44B9-4720-A4CB-A606CCD433C2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08" name="Snip Single Corner Rectangle 57">
                  <a:extLst>
                    <a:ext uri="{FF2B5EF4-FFF2-40B4-BE49-F238E27FC236}">
                      <a16:creationId xmlns:a16="http://schemas.microsoft.com/office/drawing/2014/main" id="{FE66F13D-F87F-4A04-B536-0BEDCD9FB8EE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9" name="Graphic 108" descr="Paper with solid fill">
                  <a:extLst>
                    <a:ext uri="{FF2B5EF4-FFF2-40B4-BE49-F238E27FC236}">
                      <a16:creationId xmlns:a16="http://schemas.microsoft.com/office/drawing/2014/main" id="{596A7467-2879-4BC9-AD29-C7B0CFCD30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B876F66F-13B8-434C-A903-EF40F4706758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06" name="Snip Single Corner Rectangle 60">
                  <a:extLst>
                    <a:ext uri="{FF2B5EF4-FFF2-40B4-BE49-F238E27FC236}">
                      <a16:creationId xmlns:a16="http://schemas.microsoft.com/office/drawing/2014/main" id="{56E61EF0-67AB-4BD7-9116-AFF926C022CB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7" name="Graphic 106" descr="Paper with solid fill">
                  <a:extLst>
                    <a:ext uri="{FF2B5EF4-FFF2-40B4-BE49-F238E27FC236}">
                      <a16:creationId xmlns:a16="http://schemas.microsoft.com/office/drawing/2014/main" id="{EFA6A759-798C-47B4-A754-0EF4154079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BA460449-3345-4718-B35F-F1273ED26D1D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04" name="Snip Single Corner Rectangle 63">
                  <a:extLst>
                    <a:ext uri="{FF2B5EF4-FFF2-40B4-BE49-F238E27FC236}">
                      <a16:creationId xmlns:a16="http://schemas.microsoft.com/office/drawing/2014/main" id="{FADBAD73-1018-416C-809A-4A25C76FFE91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5" name="Graphic 104" descr="Paper with solid fill">
                  <a:extLst>
                    <a:ext uri="{FF2B5EF4-FFF2-40B4-BE49-F238E27FC236}">
                      <a16:creationId xmlns:a16="http://schemas.microsoft.com/office/drawing/2014/main" id="{3C823332-58CA-4C42-9B28-D77E0C686E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B5D26E69-67ED-4DA9-AC6C-F19DCBBE6D38}"/>
                  </a:ext>
                </a:extLst>
              </p:cNvPr>
              <p:cNvGrpSpPr/>
              <p:nvPr/>
            </p:nvGrpSpPr>
            <p:grpSpPr>
              <a:xfrm>
                <a:off x="3406482" y="1307886"/>
                <a:ext cx="914400" cy="914400"/>
                <a:chOff x="1526948" y="1629312"/>
                <a:chExt cx="914400" cy="914400"/>
              </a:xfrm>
            </p:grpSpPr>
            <p:sp>
              <p:nvSpPr>
                <p:cNvPr id="102" name="Snip Single Corner Rectangle 66">
                  <a:extLst>
                    <a:ext uri="{FF2B5EF4-FFF2-40B4-BE49-F238E27FC236}">
                      <a16:creationId xmlns:a16="http://schemas.microsoft.com/office/drawing/2014/main" id="{A2FF5D3A-1105-4D2F-9A6B-A7E668281FE6}"/>
                    </a:ext>
                  </a:extLst>
                </p:cNvPr>
                <p:cNvSpPr/>
                <p:nvPr/>
              </p:nvSpPr>
              <p:spPr>
                <a:xfrm>
                  <a:off x="1719310" y="1723573"/>
                  <a:ext cx="524575" cy="708854"/>
                </a:xfrm>
                <a:prstGeom prst="snip1Rect">
                  <a:avLst>
                    <a:gd name="adj" fmla="val 3356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3" name="Graphic 102" descr="Paper with solid fill">
                  <a:extLst>
                    <a:ext uri="{FF2B5EF4-FFF2-40B4-BE49-F238E27FC236}">
                      <a16:creationId xmlns:a16="http://schemas.microsoft.com/office/drawing/2014/main" id="{CDD6A99B-FDFE-41B2-9AB5-D25792ED85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6948" y="1629312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6" name="Graphic 85" descr="Open folder with solid fill">
              <a:extLst>
                <a:ext uri="{FF2B5EF4-FFF2-40B4-BE49-F238E27FC236}">
                  <a16:creationId xmlns:a16="http://schemas.microsoft.com/office/drawing/2014/main" id="{90E72D25-C77E-45D3-9200-67224AE81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87" name="Graphic 86" descr="Lock with solid fill">
              <a:extLst>
                <a:ext uri="{FF2B5EF4-FFF2-40B4-BE49-F238E27FC236}">
                  <a16:creationId xmlns:a16="http://schemas.microsoft.com/office/drawing/2014/main" id="{758530A9-B66A-483E-B93A-EE26F44CC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5FC0764-3191-42A4-9A9F-50188EDF369D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2BFF08B-5599-4919-B804-D31064F3A1EA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F109D38-0252-419D-91E7-2F35588349A3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C4688C2-3140-4C53-9ADE-44785B71E8FD}"/>
                </a:ext>
              </a:extLst>
            </p:cNvPr>
            <p:cNvSpPr/>
            <p:nvPr/>
          </p:nvSpPr>
          <p:spPr>
            <a:xfrm>
              <a:off x="4954495" y="1312824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298C7902-8F17-4B0F-8838-426F76BE1E1C}"/>
                </a:ext>
              </a:extLst>
            </p:cNvPr>
            <p:cNvGrpSpPr/>
            <p:nvPr/>
          </p:nvGrpSpPr>
          <p:grpSpPr>
            <a:xfrm>
              <a:off x="5005174" y="1214995"/>
              <a:ext cx="566928" cy="5530498"/>
              <a:chOff x="5819179" y="1183509"/>
              <a:chExt cx="566928" cy="5530498"/>
            </a:xfrm>
            <a:solidFill>
              <a:schemeClr val="accent4"/>
            </a:solidFill>
          </p:grpSpPr>
          <p:pic>
            <p:nvPicPr>
              <p:cNvPr id="94" name="Graphic 93" descr="Open folder with solid fill">
                <a:extLst>
                  <a:ext uri="{FF2B5EF4-FFF2-40B4-BE49-F238E27FC236}">
                    <a16:creationId xmlns:a16="http://schemas.microsoft.com/office/drawing/2014/main" id="{0A3AB81E-F517-4470-AAAF-80818E99D5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5" name="Graphic 94" descr="Open folder with solid fill">
                <a:extLst>
                  <a:ext uri="{FF2B5EF4-FFF2-40B4-BE49-F238E27FC236}">
                    <a16:creationId xmlns:a16="http://schemas.microsoft.com/office/drawing/2014/main" id="{59FB8B31-E7F8-4D09-BD8C-71D91E60A9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6" name="Graphic 95" descr="Open folder with solid fill">
                <a:extLst>
                  <a:ext uri="{FF2B5EF4-FFF2-40B4-BE49-F238E27FC236}">
                    <a16:creationId xmlns:a16="http://schemas.microsoft.com/office/drawing/2014/main" id="{C1929EE2-E85E-44B2-87DB-46724E1B12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1183509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7" name="Graphic 96" descr="Open folder with solid fill">
                <a:extLst>
                  <a:ext uri="{FF2B5EF4-FFF2-40B4-BE49-F238E27FC236}">
                    <a16:creationId xmlns:a16="http://schemas.microsoft.com/office/drawing/2014/main" id="{815D1F4E-5F74-4B0B-BDB6-79216E362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60163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D64FEE5-35B6-F745-3438-663A3E87F115}"/>
              </a:ext>
            </a:extLst>
          </p:cNvPr>
          <p:cNvGrpSpPr/>
          <p:nvPr/>
        </p:nvGrpSpPr>
        <p:grpSpPr>
          <a:xfrm>
            <a:off x="7563027" y="4341790"/>
            <a:ext cx="1459758" cy="1459758"/>
            <a:chOff x="7599503" y="4337989"/>
            <a:chExt cx="1459758" cy="1459758"/>
          </a:xfrm>
        </p:grpSpPr>
        <p:pic>
          <p:nvPicPr>
            <p:cNvPr id="53" name="Graphic 52" descr="Computer with solid fill">
              <a:extLst>
                <a:ext uri="{FF2B5EF4-FFF2-40B4-BE49-F238E27FC236}">
                  <a16:creationId xmlns:a16="http://schemas.microsoft.com/office/drawing/2014/main" id="{251F7B59-C2E7-5C8C-9620-A11355051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99503" y="4337989"/>
              <a:ext cx="1459758" cy="1459758"/>
            </a:xfrm>
            <a:prstGeom prst="rect">
              <a:avLst/>
            </a:prstGeom>
          </p:spPr>
        </p:pic>
        <p:pic>
          <p:nvPicPr>
            <p:cNvPr id="54" name="Graphic 53" descr="Database with solid fill">
              <a:extLst>
                <a:ext uri="{FF2B5EF4-FFF2-40B4-BE49-F238E27FC236}">
                  <a16:creationId xmlns:a16="http://schemas.microsoft.com/office/drawing/2014/main" id="{1E57172A-6B51-020F-E54E-8D9D5611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036230" y="4760281"/>
              <a:ext cx="469964" cy="469964"/>
            </a:xfrm>
            <a:prstGeom prst="rect">
              <a:avLst/>
            </a:prstGeom>
          </p:spPr>
        </p:pic>
        <p:pic>
          <p:nvPicPr>
            <p:cNvPr id="55" name="Graphic 54" descr="Open folder with solid fill">
              <a:extLst>
                <a:ext uri="{FF2B5EF4-FFF2-40B4-BE49-F238E27FC236}">
                  <a16:creationId xmlns:a16="http://schemas.microsoft.com/office/drawing/2014/main" id="{68380DB1-20BA-E5B6-F041-AD1D25E7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745526" y="4861532"/>
              <a:ext cx="412672" cy="41267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E8C9F6D-7CEB-DF6E-37C6-901D469004FC}"/>
              </a:ext>
            </a:extLst>
          </p:cNvPr>
          <p:cNvGrpSpPr/>
          <p:nvPr/>
        </p:nvGrpSpPr>
        <p:grpSpPr>
          <a:xfrm>
            <a:off x="9651614" y="4267231"/>
            <a:ext cx="1468735" cy="1386979"/>
            <a:chOff x="8411764" y="3736394"/>
            <a:chExt cx="1468735" cy="1386979"/>
          </a:xfrm>
        </p:grpSpPr>
        <p:pic>
          <p:nvPicPr>
            <p:cNvPr id="71" name="Graphic 70" descr="Programmer male with solid fill">
              <a:extLst>
                <a:ext uri="{FF2B5EF4-FFF2-40B4-BE49-F238E27FC236}">
                  <a16:creationId xmlns:a16="http://schemas.microsoft.com/office/drawing/2014/main" id="{FBA53D90-798D-A272-55E2-54C58A63D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411764" y="3736394"/>
              <a:ext cx="1316744" cy="1316744"/>
            </a:xfrm>
            <a:prstGeom prst="rect">
              <a:avLst/>
            </a:prstGeom>
          </p:spPr>
        </p:pic>
        <p:pic>
          <p:nvPicPr>
            <p:cNvPr id="77" name="Graphic 76" descr="Open folder with solid fill">
              <a:extLst>
                <a:ext uri="{FF2B5EF4-FFF2-40B4-BE49-F238E27FC236}">
                  <a16:creationId xmlns:a16="http://schemas.microsoft.com/office/drawing/2014/main" id="{369ADA91-A4DC-9DF9-47C0-5106050EC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67827" y="4710701"/>
              <a:ext cx="412672" cy="412672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D53E2C3-3C94-4CB1-AC0C-C186F5CA38E1}"/>
              </a:ext>
            </a:extLst>
          </p:cNvPr>
          <p:cNvGrpSpPr/>
          <p:nvPr/>
        </p:nvGrpSpPr>
        <p:grpSpPr>
          <a:xfrm>
            <a:off x="221644" y="31486"/>
            <a:ext cx="5970210" cy="6722168"/>
            <a:chOff x="221644" y="31486"/>
            <a:chExt cx="5970210" cy="6722168"/>
          </a:xfrm>
        </p:grpSpPr>
        <p:pic>
          <p:nvPicPr>
            <p:cNvPr id="82" name="Graphic 81" descr="Programmer female with solid fill">
              <a:extLst>
                <a:ext uri="{FF2B5EF4-FFF2-40B4-BE49-F238E27FC236}">
                  <a16:creationId xmlns:a16="http://schemas.microsoft.com/office/drawing/2014/main" id="{F9C0EA01-4CE6-4181-8A81-EFD21BE52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83" name="Graphic 82" descr="Programmer male with solid fill">
              <a:extLst>
                <a:ext uri="{FF2B5EF4-FFF2-40B4-BE49-F238E27FC236}">
                  <a16:creationId xmlns:a16="http://schemas.microsoft.com/office/drawing/2014/main" id="{49237B76-7027-43D3-8A33-98210AFAD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84" name="Graphic 83" descr="Programmer male outline">
              <a:extLst>
                <a:ext uri="{FF2B5EF4-FFF2-40B4-BE49-F238E27FC236}">
                  <a16:creationId xmlns:a16="http://schemas.microsoft.com/office/drawing/2014/main" id="{C106524F-A054-43AB-AD25-B3A04D6B5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385423" y="31486"/>
              <a:ext cx="1806430" cy="1806430"/>
            </a:xfrm>
            <a:prstGeom prst="rect">
              <a:avLst/>
            </a:prstGeom>
          </p:spPr>
        </p:pic>
        <p:pic>
          <p:nvPicPr>
            <p:cNvPr id="85" name="Graphic 84" descr="Programmer female outline">
              <a:extLst>
                <a:ext uri="{FF2B5EF4-FFF2-40B4-BE49-F238E27FC236}">
                  <a16:creationId xmlns:a16="http://schemas.microsoft.com/office/drawing/2014/main" id="{0D9F34FC-7317-48BD-B31E-B32A596EA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86" name="Graphic 85" descr="Computer with solid fill">
              <a:extLst>
                <a:ext uri="{FF2B5EF4-FFF2-40B4-BE49-F238E27FC236}">
                  <a16:creationId xmlns:a16="http://schemas.microsoft.com/office/drawing/2014/main" id="{D84CF55E-EFF4-4306-967E-431E8662F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3A3DB795-FB4C-47DD-8B76-39988FCFABB7}"/>
                </a:ext>
              </a:extLst>
            </p:cNvPr>
            <p:cNvGrpSpPr/>
            <p:nvPr/>
          </p:nvGrpSpPr>
          <p:grpSpPr>
            <a:xfrm>
              <a:off x="2332322" y="1053462"/>
              <a:ext cx="2385728" cy="4708287"/>
              <a:chOff x="2536535" y="1021976"/>
              <a:chExt cx="2385728" cy="4708287"/>
            </a:xfrm>
          </p:grpSpPr>
          <p:cxnSp>
            <p:nvCxnSpPr>
              <p:cNvPr id="113" name="Straight Arrow Connector 112">
                <a:extLst>
                  <a:ext uri="{FF2B5EF4-FFF2-40B4-BE49-F238E27FC236}">
                    <a16:creationId xmlns:a16="http://schemas.microsoft.com/office/drawing/2014/main" id="{708BF3F3-0CDF-405F-8524-F686107584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535" y="1021976"/>
                <a:ext cx="2197258" cy="162057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1297B4CC-3EB5-420D-BEE0-F95A9FD2A9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6378DBF4-B02D-4F2A-B8A2-806FF78FFD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D079A427-9F50-4889-B63A-ED15FB0EAA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DA8DC69A-4DCA-4A80-B58A-FB3C2A3E9700}"/>
                </a:ext>
              </a:extLst>
            </p:cNvPr>
            <p:cNvGrpSpPr/>
            <p:nvPr/>
          </p:nvGrpSpPr>
          <p:grpSpPr>
            <a:xfrm>
              <a:off x="3202269" y="1339372"/>
              <a:ext cx="968279" cy="4278113"/>
              <a:chOff x="3406482" y="1307886"/>
              <a:chExt cx="968279" cy="4278113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86C8CF40-C138-4023-8DD0-7873BF545B31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11" name="Snip Single Corner Rectangle 57">
                  <a:extLst>
                    <a:ext uri="{FF2B5EF4-FFF2-40B4-BE49-F238E27FC236}">
                      <a16:creationId xmlns:a16="http://schemas.microsoft.com/office/drawing/2014/main" id="{1EBAF98E-CE5A-4F8D-B5D5-5875A0CDC9BE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2" name="Graphic 111" descr="Paper with solid fill">
                  <a:extLst>
                    <a:ext uri="{FF2B5EF4-FFF2-40B4-BE49-F238E27FC236}">
                      <a16:creationId xmlns:a16="http://schemas.microsoft.com/office/drawing/2014/main" id="{0E8E4105-FCF0-4E51-B60A-5D00AC0700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9961F259-D1B9-4EED-B33B-AD2C89A4DA6E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09" name="Snip Single Corner Rectangle 60">
                  <a:extLst>
                    <a:ext uri="{FF2B5EF4-FFF2-40B4-BE49-F238E27FC236}">
                      <a16:creationId xmlns:a16="http://schemas.microsoft.com/office/drawing/2014/main" id="{E18FD71A-6198-4C21-B62A-270C3803C0FC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0" name="Graphic 109" descr="Paper with solid fill">
                  <a:extLst>
                    <a:ext uri="{FF2B5EF4-FFF2-40B4-BE49-F238E27FC236}">
                      <a16:creationId xmlns:a16="http://schemas.microsoft.com/office/drawing/2014/main" id="{2DF57341-81B6-4A31-B09E-49E8322E2A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A79D743B-F142-491B-AA15-FCF4E463A795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07" name="Snip Single Corner Rectangle 63">
                  <a:extLst>
                    <a:ext uri="{FF2B5EF4-FFF2-40B4-BE49-F238E27FC236}">
                      <a16:creationId xmlns:a16="http://schemas.microsoft.com/office/drawing/2014/main" id="{E5AC25BE-7820-460D-B39D-132B4DE02BF3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8" name="Graphic 107" descr="Paper with solid fill">
                  <a:extLst>
                    <a:ext uri="{FF2B5EF4-FFF2-40B4-BE49-F238E27FC236}">
                      <a16:creationId xmlns:a16="http://schemas.microsoft.com/office/drawing/2014/main" id="{077CCFBA-F564-4D68-85E2-A10E18F9E5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516B8551-AEA4-4489-BA4B-6CAE5A0B7F56}"/>
                  </a:ext>
                </a:extLst>
              </p:cNvPr>
              <p:cNvGrpSpPr/>
              <p:nvPr/>
            </p:nvGrpSpPr>
            <p:grpSpPr>
              <a:xfrm>
                <a:off x="3406482" y="1307886"/>
                <a:ext cx="914400" cy="914400"/>
                <a:chOff x="1526948" y="1629312"/>
                <a:chExt cx="914400" cy="914400"/>
              </a:xfrm>
            </p:grpSpPr>
            <p:sp>
              <p:nvSpPr>
                <p:cNvPr id="105" name="Snip Single Corner Rectangle 66">
                  <a:extLst>
                    <a:ext uri="{FF2B5EF4-FFF2-40B4-BE49-F238E27FC236}">
                      <a16:creationId xmlns:a16="http://schemas.microsoft.com/office/drawing/2014/main" id="{F3F4D137-B847-4D2A-947C-D8C59AC5ADDD}"/>
                    </a:ext>
                  </a:extLst>
                </p:cNvPr>
                <p:cNvSpPr/>
                <p:nvPr/>
              </p:nvSpPr>
              <p:spPr>
                <a:xfrm>
                  <a:off x="1719310" y="1723573"/>
                  <a:ext cx="524575" cy="708854"/>
                </a:xfrm>
                <a:prstGeom prst="snip1Rect">
                  <a:avLst>
                    <a:gd name="adj" fmla="val 3356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6" name="Graphic 105" descr="Paper with solid fill">
                  <a:extLst>
                    <a:ext uri="{FF2B5EF4-FFF2-40B4-BE49-F238E27FC236}">
                      <a16:creationId xmlns:a16="http://schemas.microsoft.com/office/drawing/2014/main" id="{7ABFA08A-A8DB-4795-9BD8-61A906D90B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6948" y="1629312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9" name="Graphic 88" descr="Open folder with solid fill">
              <a:extLst>
                <a:ext uri="{FF2B5EF4-FFF2-40B4-BE49-F238E27FC236}">
                  <a16:creationId xmlns:a16="http://schemas.microsoft.com/office/drawing/2014/main" id="{649ED86A-2806-409F-BD62-5A1BFAA0C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90" name="Graphic 89" descr="Lock with solid fill">
              <a:extLst>
                <a:ext uri="{FF2B5EF4-FFF2-40B4-BE49-F238E27FC236}">
                  <a16:creationId xmlns:a16="http://schemas.microsoft.com/office/drawing/2014/main" id="{81CFAAD0-9F5F-453D-ABF5-D69BF1257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82786CDE-9DFA-426E-B4E0-4ABBB565300A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6AE20EE-AC3C-4A29-9B6C-9C3546732389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30B292F-E829-4A2A-BF6B-04A3E9CD7691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E66317C1-2063-41AD-8D48-BB5A02F2B4B9}"/>
                </a:ext>
              </a:extLst>
            </p:cNvPr>
            <p:cNvSpPr/>
            <p:nvPr/>
          </p:nvSpPr>
          <p:spPr>
            <a:xfrm>
              <a:off x="4954495" y="1312824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6BFFA37-6B94-40CD-B728-19E846D6E47B}"/>
                </a:ext>
              </a:extLst>
            </p:cNvPr>
            <p:cNvGrpSpPr/>
            <p:nvPr/>
          </p:nvGrpSpPr>
          <p:grpSpPr>
            <a:xfrm>
              <a:off x="5005174" y="1214995"/>
              <a:ext cx="566928" cy="5530498"/>
              <a:chOff x="5819179" y="1183509"/>
              <a:chExt cx="566928" cy="5530498"/>
            </a:xfrm>
            <a:solidFill>
              <a:schemeClr val="accent4"/>
            </a:solidFill>
          </p:grpSpPr>
          <p:pic>
            <p:nvPicPr>
              <p:cNvPr id="97" name="Graphic 96" descr="Open folder with solid fill">
                <a:extLst>
                  <a:ext uri="{FF2B5EF4-FFF2-40B4-BE49-F238E27FC236}">
                    <a16:creationId xmlns:a16="http://schemas.microsoft.com/office/drawing/2014/main" id="{C63F6C01-6B2A-4601-9327-8C7EBECA8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8" name="Graphic 97" descr="Open folder with solid fill">
                <a:extLst>
                  <a:ext uri="{FF2B5EF4-FFF2-40B4-BE49-F238E27FC236}">
                    <a16:creationId xmlns:a16="http://schemas.microsoft.com/office/drawing/2014/main" id="{AEE6D8FA-2D9F-4924-8873-179E830C93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9" name="Graphic 98" descr="Open folder with solid fill">
                <a:extLst>
                  <a:ext uri="{FF2B5EF4-FFF2-40B4-BE49-F238E27FC236}">
                    <a16:creationId xmlns:a16="http://schemas.microsoft.com/office/drawing/2014/main" id="{96AD20B9-63B4-4535-8DB0-E2872AA37A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1183509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00" name="Graphic 99" descr="Open folder with solid fill">
                <a:extLst>
                  <a:ext uri="{FF2B5EF4-FFF2-40B4-BE49-F238E27FC236}">
                    <a16:creationId xmlns:a16="http://schemas.microsoft.com/office/drawing/2014/main" id="{5923459E-0176-4121-AAD8-189B61FAE1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13753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D64FEE5-35B6-F745-3438-663A3E87F115}"/>
              </a:ext>
            </a:extLst>
          </p:cNvPr>
          <p:cNvGrpSpPr/>
          <p:nvPr/>
        </p:nvGrpSpPr>
        <p:grpSpPr>
          <a:xfrm>
            <a:off x="7563027" y="4341790"/>
            <a:ext cx="1459758" cy="1459758"/>
            <a:chOff x="7599503" y="4337989"/>
            <a:chExt cx="1459758" cy="1459758"/>
          </a:xfrm>
        </p:grpSpPr>
        <p:pic>
          <p:nvPicPr>
            <p:cNvPr id="53" name="Graphic 52" descr="Computer with solid fill">
              <a:extLst>
                <a:ext uri="{FF2B5EF4-FFF2-40B4-BE49-F238E27FC236}">
                  <a16:creationId xmlns:a16="http://schemas.microsoft.com/office/drawing/2014/main" id="{251F7B59-C2E7-5C8C-9620-A11355051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99503" y="4337989"/>
              <a:ext cx="1459758" cy="1459758"/>
            </a:xfrm>
            <a:prstGeom prst="rect">
              <a:avLst/>
            </a:prstGeom>
          </p:spPr>
        </p:pic>
        <p:pic>
          <p:nvPicPr>
            <p:cNvPr id="54" name="Graphic 53" descr="Database with solid fill">
              <a:extLst>
                <a:ext uri="{FF2B5EF4-FFF2-40B4-BE49-F238E27FC236}">
                  <a16:creationId xmlns:a16="http://schemas.microsoft.com/office/drawing/2014/main" id="{1E57172A-6B51-020F-E54E-8D9D5611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036230" y="4760281"/>
              <a:ext cx="469964" cy="469964"/>
            </a:xfrm>
            <a:prstGeom prst="rect">
              <a:avLst/>
            </a:prstGeom>
          </p:spPr>
        </p:pic>
        <p:pic>
          <p:nvPicPr>
            <p:cNvPr id="55" name="Graphic 54" descr="Open folder with solid fill">
              <a:extLst>
                <a:ext uri="{FF2B5EF4-FFF2-40B4-BE49-F238E27FC236}">
                  <a16:creationId xmlns:a16="http://schemas.microsoft.com/office/drawing/2014/main" id="{68380DB1-20BA-E5B6-F041-AD1D25E7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745526" y="4861532"/>
              <a:ext cx="412672" cy="41267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E8C9F6D-7CEB-DF6E-37C6-901D469004FC}"/>
              </a:ext>
            </a:extLst>
          </p:cNvPr>
          <p:cNvGrpSpPr/>
          <p:nvPr/>
        </p:nvGrpSpPr>
        <p:grpSpPr>
          <a:xfrm>
            <a:off x="9651614" y="4267231"/>
            <a:ext cx="1468735" cy="1386979"/>
            <a:chOff x="8411764" y="3736394"/>
            <a:chExt cx="1468735" cy="1386979"/>
          </a:xfrm>
        </p:grpSpPr>
        <p:pic>
          <p:nvPicPr>
            <p:cNvPr id="71" name="Graphic 70" descr="Programmer male with solid fill">
              <a:extLst>
                <a:ext uri="{FF2B5EF4-FFF2-40B4-BE49-F238E27FC236}">
                  <a16:creationId xmlns:a16="http://schemas.microsoft.com/office/drawing/2014/main" id="{FBA53D90-798D-A272-55E2-54C58A63D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411764" y="3736394"/>
              <a:ext cx="1316744" cy="1316744"/>
            </a:xfrm>
            <a:prstGeom prst="rect">
              <a:avLst/>
            </a:prstGeom>
          </p:spPr>
        </p:pic>
        <p:pic>
          <p:nvPicPr>
            <p:cNvPr id="77" name="Graphic 76" descr="Open folder with solid fill">
              <a:extLst>
                <a:ext uri="{FF2B5EF4-FFF2-40B4-BE49-F238E27FC236}">
                  <a16:creationId xmlns:a16="http://schemas.microsoft.com/office/drawing/2014/main" id="{369ADA91-A4DC-9DF9-47C0-5106050EC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67827" y="4710701"/>
              <a:ext cx="412672" cy="412672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D53E2C3-3C94-4CB1-AC0C-C186F5CA38E1}"/>
              </a:ext>
            </a:extLst>
          </p:cNvPr>
          <p:cNvGrpSpPr/>
          <p:nvPr/>
        </p:nvGrpSpPr>
        <p:grpSpPr>
          <a:xfrm>
            <a:off x="221644" y="1053462"/>
            <a:ext cx="5970210" cy="5700192"/>
            <a:chOff x="221644" y="1053462"/>
            <a:chExt cx="5970210" cy="5700192"/>
          </a:xfrm>
        </p:grpSpPr>
        <p:pic>
          <p:nvPicPr>
            <p:cNvPr id="82" name="Graphic 81" descr="Programmer female with solid fill">
              <a:extLst>
                <a:ext uri="{FF2B5EF4-FFF2-40B4-BE49-F238E27FC236}">
                  <a16:creationId xmlns:a16="http://schemas.microsoft.com/office/drawing/2014/main" id="{F9C0EA01-4CE6-4181-8A81-EFD21BE52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83" name="Graphic 82" descr="Programmer male with solid fill">
              <a:extLst>
                <a:ext uri="{FF2B5EF4-FFF2-40B4-BE49-F238E27FC236}">
                  <a16:creationId xmlns:a16="http://schemas.microsoft.com/office/drawing/2014/main" id="{49237B76-7027-43D3-8A33-98210AFAD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85" name="Graphic 84" descr="Programmer female outline">
              <a:extLst>
                <a:ext uri="{FF2B5EF4-FFF2-40B4-BE49-F238E27FC236}">
                  <a16:creationId xmlns:a16="http://schemas.microsoft.com/office/drawing/2014/main" id="{0D9F34FC-7317-48BD-B31E-B32A596EA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86" name="Graphic 85" descr="Computer with solid fill">
              <a:extLst>
                <a:ext uri="{FF2B5EF4-FFF2-40B4-BE49-F238E27FC236}">
                  <a16:creationId xmlns:a16="http://schemas.microsoft.com/office/drawing/2014/main" id="{D84CF55E-EFF4-4306-967E-431E8662F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3A3DB795-FB4C-47DD-8B76-39988FCFABB7}"/>
                </a:ext>
              </a:extLst>
            </p:cNvPr>
            <p:cNvGrpSpPr/>
            <p:nvPr/>
          </p:nvGrpSpPr>
          <p:grpSpPr>
            <a:xfrm>
              <a:off x="2332322" y="1053462"/>
              <a:ext cx="2385728" cy="4708287"/>
              <a:chOff x="2536535" y="1021976"/>
              <a:chExt cx="2385728" cy="4708287"/>
            </a:xfrm>
          </p:grpSpPr>
          <p:cxnSp>
            <p:nvCxnSpPr>
              <p:cNvPr id="113" name="Straight Arrow Connector 112">
                <a:extLst>
                  <a:ext uri="{FF2B5EF4-FFF2-40B4-BE49-F238E27FC236}">
                    <a16:creationId xmlns:a16="http://schemas.microsoft.com/office/drawing/2014/main" id="{708BF3F3-0CDF-405F-8524-F686107584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535" y="1021976"/>
                <a:ext cx="2197258" cy="162057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1297B4CC-3EB5-420D-BEE0-F95A9FD2A9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6378DBF4-B02D-4F2A-B8A2-806FF78FFD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D079A427-9F50-4889-B63A-ED15FB0EAA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DA8DC69A-4DCA-4A80-B58A-FB3C2A3E9700}"/>
                </a:ext>
              </a:extLst>
            </p:cNvPr>
            <p:cNvGrpSpPr/>
            <p:nvPr/>
          </p:nvGrpSpPr>
          <p:grpSpPr>
            <a:xfrm>
              <a:off x="3202269" y="1339372"/>
              <a:ext cx="968279" cy="4278113"/>
              <a:chOff x="3406482" y="1307886"/>
              <a:chExt cx="968279" cy="4278113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86C8CF40-C138-4023-8DD0-7873BF545B31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11" name="Snip Single Corner Rectangle 57">
                  <a:extLst>
                    <a:ext uri="{FF2B5EF4-FFF2-40B4-BE49-F238E27FC236}">
                      <a16:creationId xmlns:a16="http://schemas.microsoft.com/office/drawing/2014/main" id="{1EBAF98E-CE5A-4F8D-B5D5-5875A0CDC9BE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2" name="Graphic 111" descr="Paper with solid fill">
                  <a:extLst>
                    <a:ext uri="{FF2B5EF4-FFF2-40B4-BE49-F238E27FC236}">
                      <a16:creationId xmlns:a16="http://schemas.microsoft.com/office/drawing/2014/main" id="{0E8E4105-FCF0-4E51-B60A-5D00AC0700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9961F259-D1B9-4EED-B33B-AD2C89A4DA6E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09" name="Snip Single Corner Rectangle 60">
                  <a:extLst>
                    <a:ext uri="{FF2B5EF4-FFF2-40B4-BE49-F238E27FC236}">
                      <a16:creationId xmlns:a16="http://schemas.microsoft.com/office/drawing/2014/main" id="{E18FD71A-6198-4C21-B62A-270C3803C0FC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0" name="Graphic 109" descr="Paper with solid fill">
                  <a:extLst>
                    <a:ext uri="{FF2B5EF4-FFF2-40B4-BE49-F238E27FC236}">
                      <a16:creationId xmlns:a16="http://schemas.microsoft.com/office/drawing/2014/main" id="{2DF57341-81B6-4A31-B09E-49E8322E2A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A79D743B-F142-491B-AA15-FCF4E463A795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07" name="Snip Single Corner Rectangle 63">
                  <a:extLst>
                    <a:ext uri="{FF2B5EF4-FFF2-40B4-BE49-F238E27FC236}">
                      <a16:creationId xmlns:a16="http://schemas.microsoft.com/office/drawing/2014/main" id="{E5AC25BE-7820-460D-B39D-132B4DE02BF3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8" name="Graphic 107" descr="Paper with solid fill">
                  <a:extLst>
                    <a:ext uri="{FF2B5EF4-FFF2-40B4-BE49-F238E27FC236}">
                      <a16:creationId xmlns:a16="http://schemas.microsoft.com/office/drawing/2014/main" id="{077CCFBA-F564-4D68-85E2-A10E18F9E5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516B8551-AEA4-4489-BA4B-6CAE5A0B7F56}"/>
                  </a:ext>
                </a:extLst>
              </p:cNvPr>
              <p:cNvGrpSpPr/>
              <p:nvPr/>
            </p:nvGrpSpPr>
            <p:grpSpPr>
              <a:xfrm>
                <a:off x="3406482" y="1307886"/>
                <a:ext cx="914400" cy="914400"/>
                <a:chOff x="1526948" y="1629312"/>
                <a:chExt cx="914400" cy="914400"/>
              </a:xfrm>
            </p:grpSpPr>
            <p:sp>
              <p:nvSpPr>
                <p:cNvPr id="105" name="Snip Single Corner Rectangle 66">
                  <a:extLst>
                    <a:ext uri="{FF2B5EF4-FFF2-40B4-BE49-F238E27FC236}">
                      <a16:creationId xmlns:a16="http://schemas.microsoft.com/office/drawing/2014/main" id="{F3F4D137-B847-4D2A-947C-D8C59AC5ADDD}"/>
                    </a:ext>
                  </a:extLst>
                </p:cNvPr>
                <p:cNvSpPr/>
                <p:nvPr/>
              </p:nvSpPr>
              <p:spPr>
                <a:xfrm>
                  <a:off x="1719310" y="1723573"/>
                  <a:ext cx="524575" cy="708854"/>
                </a:xfrm>
                <a:prstGeom prst="snip1Rect">
                  <a:avLst>
                    <a:gd name="adj" fmla="val 3356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6" name="Graphic 105" descr="Paper with solid fill">
                  <a:extLst>
                    <a:ext uri="{FF2B5EF4-FFF2-40B4-BE49-F238E27FC236}">
                      <a16:creationId xmlns:a16="http://schemas.microsoft.com/office/drawing/2014/main" id="{7ABFA08A-A8DB-4795-9BD8-61A906D90B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6948" y="1629312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9" name="Graphic 88" descr="Open folder with solid fill">
              <a:extLst>
                <a:ext uri="{FF2B5EF4-FFF2-40B4-BE49-F238E27FC236}">
                  <a16:creationId xmlns:a16="http://schemas.microsoft.com/office/drawing/2014/main" id="{649ED86A-2806-409F-BD62-5A1BFAA0C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90" name="Graphic 89" descr="Lock with solid fill">
              <a:extLst>
                <a:ext uri="{FF2B5EF4-FFF2-40B4-BE49-F238E27FC236}">
                  <a16:creationId xmlns:a16="http://schemas.microsoft.com/office/drawing/2014/main" id="{81CFAAD0-9F5F-453D-ABF5-D69BF1257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82786CDE-9DFA-426E-B4E0-4ABBB565300A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6AE20EE-AC3C-4A29-9B6C-9C3546732389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30B292F-E829-4A2A-BF6B-04A3E9CD7691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E66317C1-2063-41AD-8D48-BB5A02F2B4B9}"/>
                </a:ext>
              </a:extLst>
            </p:cNvPr>
            <p:cNvSpPr/>
            <p:nvPr/>
          </p:nvSpPr>
          <p:spPr>
            <a:xfrm>
              <a:off x="4954495" y="1312824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6BFFA37-6B94-40CD-B728-19E846D6E47B}"/>
                </a:ext>
              </a:extLst>
            </p:cNvPr>
            <p:cNvGrpSpPr/>
            <p:nvPr/>
          </p:nvGrpSpPr>
          <p:grpSpPr>
            <a:xfrm>
              <a:off x="5005174" y="2972540"/>
              <a:ext cx="566928" cy="3772953"/>
              <a:chOff x="5819179" y="2941054"/>
              <a:chExt cx="566928" cy="3772953"/>
            </a:xfrm>
            <a:solidFill>
              <a:schemeClr val="accent4"/>
            </a:solidFill>
          </p:grpSpPr>
          <p:pic>
            <p:nvPicPr>
              <p:cNvPr id="97" name="Graphic 96" descr="Open folder with solid fill">
                <a:extLst>
                  <a:ext uri="{FF2B5EF4-FFF2-40B4-BE49-F238E27FC236}">
                    <a16:creationId xmlns:a16="http://schemas.microsoft.com/office/drawing/2014/main" id="{C63F6C01-6B2A-4601-9327-8C7EBECA8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8" name="Graphic 97" descr="Open folder with solid fill">
                <a:extLst>
                  <a:ext uri="{FF2B5EF4-FFF2-40B4-BE49-F238E27FC236}">
                    <a16:creationId xmlns:a16="http://schemas.microsoft.com/office/drawing/2014/main" id="{AEE6D8FA-2D9F-4924-8873-179E830C93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00" name="Graphic 99" descr="Open folder with solid fill">
                <a:extLst>
                  <a:ext uri="{FF2B5EF4-FFF2-40B4-BE49-F238E27FC236}">
                    <a16:creationId xmlns:a16="http://schemas.microsoft.com/office/drawing/2014/main" id="{5923459E-0176-4121-AAD8-189B61FAE1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41C714D-08C9-402D-87BB-6CB1FDC3789D}"/>
              </a:ext>
            </a:extLst>
          </p:cNvPr>
          <p:cNvGrpSpPr/>
          <p:nvPr/>
        </p:nvGrpSpPr>
        <p:grpSpPr>
          <a:xfrm>
            <a:off x="4618158" y="392166"/>
            <a:ext cx="1305950" cy="1305950"/>
            <a:chOff x="4618158" y="392166"/>
            <a:chExt cx="1305950" cy="1305950"/>
          </a:xfrm>
        </p:grpSpPr>
        <p:pic>
          <p:nvPicPr>
            <p:cNvPr id="58" name="Graphic 57" descr="Laptop outline">
              <a:extLst>
                <a:ext uri="{FF2B5EF4-FFF2-40B4-BE49-F238E27FC236}">
                  <a16:creationId xmlns:a16="http://schemas.microsoft.com/office/drawing/2014/main" id="{135E6855-72D6-4973-9391-BCBD03317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4618158" y="392166"/>
              <a:ext cx="1305950" cy="1305950"/>
            </a:xfrm>
            <a:prstGeom prst="rect">
              <a:avLst/>
            </a:prstGeom>
          </p:spPr>
        </p:pic>
        <p:pic>
          <p:nvPicPr>
            <p:cNvPr id="59" name="Graphic 58" descr="Open folder with solid fill">
              <a:extLst>
                <a:ext uri="{FF2B5EF4-FFF2-40B4-BE49-F238E27FC236}">
                  <a16:creationId xmlns:a16="http://schemas.microsoft.com/office/drawing/2014/main" id="{D105067E-6EBC-4922-87C8-09D91EC84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5015098" y="713242"/>
              <a:ext cx="565072" cy="565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9966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1E66812-E3F6-4D56-A053-2C8B335B4E6E}"/>
              </a:ext>
            </a:extLst>
          </p:cNvPr>
          <p:cNvGrpSpPr/>
          <p:nvPr/>
        </p:nvGrpSpPr>
        <p:grpSpPr>
          <a:xfrm>
            <a:off x="221644" y="390655"/>
            <a:ext cx="10898705" cy="6362999"/>
            <a:chOff x="221644" y="390655"/>
            <a:chExt cx="10898705" cy="6362999"/>
          </a:xfrm>
        </p:grpSpPr>
        <p:pic>
          <p:nvPicPr>
            <p:cNvPr id="38" name="Graphic 37" descr="Office worker male with solid fill">
              <a:extLst>
                <a:ext uri="{FF2B5EF4-FFF2-40B4-BE49-F238E27FC236}">
                  <a16:creationId xmlns:a16="http://schemas.microsoft.com/office/drawing/2014/main" id="{569C3EE3-CF8A-482B-B161-294885535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67520" y="431802"/>
              <a:ext cx="1458857" cy="1458857"/>
            </a:xfrm>
            <a:prstGeom prst="rect">
              <a:avLst/>
            </a:prstGeom>
          </p:spPr>
        </p:pic>
        <p:pic>
          <p:nvPicPr>
            <p:cNvPr id="39" name="Graphic 38" descr="Laptop with solid fill">
              <a:extLst>
                <a:ext uri="{FF2B5EF4-FFF2-40B4-BE49-F238E27FC236}">
                  <a16:creationId xmlns:a16="http://schemas.microsoft.com/office/drawing/2014/main" id="{491E3FBF-3F8D-8D39-DCA3-230024704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36929" y="1751680"/>
              <a:ext cx="1120039" cy="1120039"/>
            </a:xfrm>
            <a:prstGeom prst="rect">
              <a:avLst/>
            </a:prstGeom>
          </p:spPr>
        </p:pic>
        <p:pic>
          <p:nvPicPr>
            <p:cNvPr id="40" name="Graphic 39" descr="Open folder with solid fill">
              <a:extLst>
                <a:ext uri="{FF2B5EF4-FFF2-40B4-BE49-F238E27FC236}">
                  <a16:creationId xmlns:a16="http://schemas.microsoft.com/office/drawing/2014/main" id="{F90DD0D4-75F3-E778-0447-CE64D1875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90612" y="2057089"/>
              <a:ext cx="412672" cy="412672"/>
            </a:xfrm>
            <a:prstGeom prst="rect">
              <a:avLst/>
            </a:prstGeom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EB398134-98F7-8361-C401-0682A2150684}"/>
                </a:ext>
              </a:extLst>
            </p:cNvPr>
            <p:cNvGrpSpPr/>
            <p:nvPr/>
          </p:nvGrpSpPr>
          <p:grpSpPr>
            <a:xfrm>
              <a:off x="6926006" y="2983113"/>
              <a:ext cx="3941884" cy="1120039"/>
              <a:chOff x="7003457" y="2540579"/>
              <a:chExt cx="3941884" cy="1120039"/>
            </a:xfrm>
          </p:grpSpPr>
          <p:pic>
            <p:nvPicPr>
              <p:cNvPr id="42" name="Graphic 41" descr="Laptop with solid fill">
                <a:extLst>
                  <a:ext uri="{FF2B5EF4-FFF2-40B4-BE49-F238E27FC236}">
                    <a16:creationId xmlns:a16="http://schemas.microsoft.com/office/drawing/2014/main" id="{B7C9767E-898A-0218-CBDB-9FDFB4970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003457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43" name="Graphic 42" descr="Open folder with solid fill">
                <a:extLst>
                  <a:ext uri="{FF2B5EF4-FFF2-40B4-BE49-F238E27FC236}">
                    <a16:creationId xmlns:a16="http://schemas.microsoft.com/office/drawing/2014/main" id="{BCB18926-DF7E-A2EB-F5F4-CEBDEEFDB6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357140" y="2833880"/>
                <a:ext cx="412672" cy="412672"/>
              </a:xfrm>
              <a:prstGeom prst="rect">
                <a:avLst/>
              </a:prstGeom>
            </p:spPr>
          </p:pic>
          <p:pic>
            <p:nvPicPr>
              <p:cNvPr id="44" name="Graphic 43" descr="Laptop with solid fill">
                <a:extLst>
                  <a:ext uri="{FF2B5EF4-FFF2-40B4-BE49-F238E27FC236}">
                    <a16:creationId xmlns:a16="http://schemas.microsoft.com/office/drawing/2014/main" id="{B055EDFD-B468-CFE4-2A06-071A79DCB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414379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45" name="Graphic 44" descr="Open folder with solid fill">
                <a:extLst>
                  <a:ext uri="{FF2B5EF4-FFF2-40B4-BE49-F238E27FC236}">
                    <a16:creationId xmlns:a16="http://schemas.microsoft.com/office/drawing/2014/main" id="{915437D4-1581-069C-0343-18534FEEF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768062" y="2833880"/>
                <a:ext cx="412672" cy="412672"/>
              </a:xfrm>
              <a:prstGeom prst="rect">
                <a:avLst/>
              </a:prstGeom>
            </p:spPr>
          </p:pic>
          <p:pic>
            <p:nvPicPr>
              <p:cNvPr id="46" name="Graphic 45" descr="Laptop with solid fill">
                <a:extLst>
                  <a:ext uri="{FF2B5EF4-FFF2-40B4-BE49-F238E27FC236}">
                    <a16:creationId xmlns:a16="http://schemas.microsoft.com/office/drawing/2014/main" id="{96C83BCF-B899-E368-A926-5BC1FD4AC0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825302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47" name="Graphic 46" descr="Open folder with solid fill">
                <a:extLst>
                  <a:ext uri="{FF2B5EF4-FFF2-40B4-BE49-F238E27FC236}">
                    <a16:creationId xmlns:a16="http://schemas.microsoft.com/office/drawing/2014/main" id="{D453AC78-AE52-4EAD-EDEA-074462AC7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178985" y="2833880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D664FD41-2D01-B209-4F23-620D438A39E2}"/>
                </a:ext>
              </a:extLst>
            </p:cNvPr>
            <p:cNvGrpSpPr/>
            <p:nvPr/>
          </p:nvGrpSpPr>
          <p:grpSpPr>
            <a:xfrm>
              <a:off x="7486026" y="2311700"/>
              <a:ext cx="2821845" cy="793090"/>
              <a:chOff x="7486026" y="2038838"/>
              <a:chExt cx="2821845" cy="793090"/>
            </a:xfrm>
          </p:grpSpPr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8D7183ED-248B-2D9E-5E5B-0C1F9389ACF3}"/>
                  </a:ext>
                </a:extLst>
              </p:cNvPr>
              <p:cNvCxnSpPr>
                <a:cxnSpLocks/>
                <a:stCxn id="39" idx="1"/>
                <a:endCxn id="42" idx="0"/>
              </p:cNvCxnSpPr>
              <p:nvPr/>
            </p:nvCxnSpPr>
            <p:spPr>
              <a:xfrm flipH="1">
                <a:off x="7486026" y="2038838"/>
                <a:ext cx="850903" cy="671413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199C545B-57DD-0900-B3EC-5689EA9A929F}"/>
                  </a:ext>
                </a:extLst>
              </p:cNvPr>
              <p:cNvCxnSpPr>
                <a:cxnSpLocks/>
                <a:stCxn id="39" idx="3"/>
                <a:endCxn id="46" idx="0"/>
              </p:cNvCxnSpPr>
              <p:nvPr/>
            </p:nvCxnSpPr>
            <p:spPr>
              <a:xfrm>
                <a:off x="9456968" y="2038838"/>
                <a:ext cx="850903" cy="671413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E00300B0-EF69-911D-2BD0-1FEF68CD7B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6949" y="2427233"/>
                <a:ext cx="0" cy="40469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4D64FEE5-35B6-F745-3438-663A3E87F115}"/>
                </a:ext>
              </a:extLst>
            </p:cNvPr>
            <p:cNvGrpSpPr/>
            <p:nvPr/>
          </p:nvGrpSpPr>
          <p:grpSpPr>
            <a:xfrm>
              <a:off x="7563027" y="4341790"/>
              <a:ext cx="1459758" cy="1459758"/>
              <a:chOff x="7599503" y="4337989"/>
              <a:chExt cx="1459758" cy="1459758"/>
            </a:xfrm>
          </p:grpSpPr>
          <p:pic>
            <p:nvPicPr>
              <p:cNvPr id="53" name="Graphic 52" descr="Computer with solid fill">
                <a:extLst>
                  <a:ext uri="{FF2B5EF4-FFF2-40B4-BE49-F238E27FC236}">
                    <a16:creationId xmlns:a16="http://schemas.microsoft.com/office/drawing/2014/main" id="{251F7B59-C2E7-5C8C-9620-A113550511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599503" y="4337989"/>
                <a:ext cx="1459758" cy="1459758"/>
              </a:xfrm>
              <a:prstGeom prst="rect">
                <a:avLst/>
              </a:prstGeom>
            </p:spPr>
          </p:pic>
          <p:pic>
            <p:nvPicPr>
              <p:cNvPr id="54" name="Graphic 53" descr="Database with solid fill">
                <a:extLst>
                  <a:ext uri="{FF2B5EF4-FFF2-40B4-BE49-F238E27FC236}">
                    <a16:creationId xmlns:a16="http://schemas.microsoft.com/office/drawing/2014/main" id="{1E57172A-6B51-020F-E54E-8D9D56118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036230" y="4760281"/>
                <a:ext cx="469964" cy="469964"/>
              </a:xfrm>
              <a:prstGeom prst="rect">
                <a:avLst/>
              </a:prstGeom>
            </p:spPr>
          </p:pic>
          <p:pic>
            <p:nvPicPr>
              <p:cNvPr id="55" name="Graphic 54" descr="Open folder with solid fill">
                <a:extLst>
                  <a:ext uri="{FF2B5EF4-FFF2-40B4-BE49-F238E27FC236}">
                    <a16:creationId xmlns:a16="http://schemas.microsoft.com/office/drawing/2014/main" id="{68380DB1-20BA-E5B6-F041-AD1D25E76F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7745526" y="4861532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E8C9F6D-7CEB-DF6E-37C6-901D469004FC}"/>
                </a:ext>
              </a:extLst>
            </p:cNvPr>
            <p:cNvGrpSpPr/>
            <p:nvPr/>
          </p:nvGrpSpPr>
          <p:grpSpPr>
            <a:xfrm>
              <a:off x="9651614" y="4267231"/>
              <a:ext cx="1468735" cy="1386979"/>
              <a:chOff x="8411764" y="3736394"/>
              <a:chExt cx="1468735" cy="1386979"/>
            </a:xfrm>
          </p:grpSpPr>
          <p:pic>
            <p:nvPicPr>
              <p:cNvPr id="71" name="Graphic 70" descr="Programmer male with solid fill">
                <a:extLst>
                  <a:ext uri="{FF2B5EF4-FFF2-40B4-BE49-F238E27FC236}">
                    <a16:creationId xmlns:a16="http://schemas.microsoft.com/office/drawing/2014/main" id="{FBA53D90-798D-A272-55E2-54C58A63DA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411764" y="3736394"/>
                <a:ext cx="1316744" cy="1316744"/>
              </a:xfrm>
              <a:prstGeom prst="rect">
                <a:avLst/>
              </a:prstGeom>
            </p:spPr>
          </p:pic>
          <p:pic>
            <p:nvPicPr>
              <p:cNvPr id="77" name="Graphic 76" descr="Open folder with solid fill">
                <a:extLst>
                  <a:ext uri="{FF2B5EF4-FFF2-40B4-BE49-F238E27FC236}">
                    <a16:creationId xmlns:a16="http://schemas.microsoft.com/office/drawing/2014/main" id="{369ADA91-A4DC-9DF9-47C0-5106050EC3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9467827" y="4710701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50AEBFA4-C105-401B-9146-FBCCBF062725}"/>
                </a:ext>
              </a:extLst>
            </p:cNvPr>
            <p:cNvGrpSpPr/>
            <p:nvPr/>
          </p:nvGrpSpPr>
          <p:grpSpPr>
            <a:xfrm>
              <a:off x="221644" y="1053462"/>
              <a:ext cx="5970210" cy="5700192"/>
              <a:chOff x="221644" y="1053462"/>
              <a:chExt cx="5970210" cy="5700192"/>
            </a:xfrm>
          </p:grpSpPr>
          <p:pic>
            <p:nvPicPr>
              <p:cNvPr id="82" name="Graphic 81" descr="Programmer female with solid fill">
                <a:extLst>
                  <a:ext uri="{FF2B5EF4-FFF2-40B4-BE49-F238E27FC236}">
                    <a16:creationId xmlns:a16="http://schemas.microsoft.com/office/drawing/2014/main" id="{83532210-653B-4F25-A937-3B20D5310A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4498138" y="5172653"/>
                <a:ext cx="1581001" cy="1581001"/>
              </a:xfrm>
              <a:prstGeom prst="rect">
                <a:avLst/>
              </a:prstGeom>
            </p:spPr>
          </p:pic>
          <p:pic>
            <p:nvPicPr>
              <p:cNvPr id="83" name="Graphic 82" descr="Programmer male with solid fill">
                <a:extLst>
                  <a:ext uri="{FF2B5EF4-FFF2-40B4-BE49-F238E27FC236}">
                    <a16:creationId xmlns:a16="http://schemas.microsoft.com/office/drawing/2014/main" id="{5B16C6A6-0325-4C7F-8412-AC3652D0A0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4452123" y="3547863"/>
                <a:ext cx="1673031" cy="1673031"/>
              </a:xfrm>
              <a:prstGeom prst="rect">
                <a:avLst/>
              </a:prstGeom>
            </p:spPr>
          </p:pic>
          <p:pic>
            <p:nvPicPr>
              <p:cNvPr id="85" name="Graphic 84" descr="Programmer female outline">
                <a:extLst>
                  <a:ext uri="{FF2B5EF4-FFF2-40B4-BE49-F238E27FC236}">
                    <a16:creationId xmlns:a16="http://schemas.microsoft.com/office/drawing/2014/main" id="{B5C6F828-C825-48D4-A01B-A971B446FA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4385423" y="1789674"/>
                <a:ext cx="1806431" cy="1806431"/>
              </a:xfrm>
              <a:prstGeom prst="rect">
                <a:avLst/>
              </a:prstGeom>
            </p:spPr>
          </p:pic>
          <p:pic>
            <p:nvPicPr>
              <p:cNvPr id="86" name="Graphic 85" descr="Computer with solid fill">
                <a:extLst>
                  <a:ext uri="{FF2B5EF4-FFF2-40B4-BE49-F238E27FC236}">
                    <a16:creationId xmlns:a16="http://schemas.microsoft.com/office/drawing/2014/main" id="{FDB2F0E3-847C-46D1-8DA4-5D1872840C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221644" y="2605604"/>
                <a:ext cx="1948283" cy="1948283"/>
              </a:xfrm>
              <a:prstGeom prst="rect">
                <a:avLst/>
              </a:prstGeom>
            </p:spPr>
          </p:pic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F7DE08A8-7A7A-42EE-B23B-4EECB4274144}"/>
                  </a:ext>
                </a:extLst>
              </p:cNvPr>
              <p:cNvGrpSpPr/>
              <p:nvPr/>
            </p:nvGrpSpPr>
            <p:grpSpPr>
              <a:xfrm>
                <a:off x="2332322" y="1053462"/>
                <a:ext cx="2385728" cy="4708287"/>
                <a:chOff x="2536535" y="1021976"/>
                <a:chExt cx="2385728" cy="4708287"/>
              </a:xfrm>
            </p:grpSpPr>
            <p:cxnSp>
              <p:nvCxnSpPr>
                <p:cNvPr id="113" name="Straight Arrow Connector 112">
                  <a:extLst>
                    <a:ext uri="{FF2B5EF4-FFF2-40B4-BE49-F238E27FC236}">
                      <a16:creationId xmlns:a16="http://schemas.microsoft.com/office/drawing/2014/main" id="{244DB376-C307-4924-AF77-15D0CA302D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36535" y="1021976"/>
                  <a:ext cx="2197258" cy="1620570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Arrow Connector 113">
                  <a:extLst>
                    <a:ext uri="{FF2B5EF4-FFF2-40B4-BE49-F238E27FC236}">
                      <a16:creationId xmlns:a16="http://schemas.microsoft.com/office/drawing/2014/main" id="{D20F0992-5AB3-46CE-9473-CF97F4ED79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69789" y="2614203"/>
                  <a:ext cx="2252582" cy="508974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Arrow Connector 114">
                  <a:extLst>
                    <a:ext uri="{FF2B5EF4-FFF2-40B4-BE49-F238E27FC236}">
                      <a16:creationId xmlns:a16="http://schemas.microsoft.com/office/drawing/2014/main" id="{DB5CC3ED-6032-43B0-97BF-539653D00F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76383" y="3736576"/>
                  <a:ext cx="2251171" cy="649105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Arrow Connector 115">
                  <a:extLst>
                    <a:ext uri="{FF2B5EF4-FFF2-40B4-BE49-F238E27FC236}">
                      <a16:creationId xmlns:a16="http://schemas.microsoft.com/office/drawing/2014/main" id="{EE6BCC02-303B-4D95-A704-5648D3672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38766" y="4210933"/>
                  <a:ext cx="2383497" cy="1519330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4C0259BA-DA78-4F39-8151-22B933129459}"/>
                  </a:ext>
                </a:extLst>
              </p:cNvPr>
              <p:cNvGrpSpPr/>
              <p:nvPr/>
            </p:nvGrpSpPr>
            <p:grpSpPr>
              <a:xfrm>
                <a:off x="3202269" y="1339372"/>
                <a:ext cx="968279" cy="4278113"/>
                <a:chOff x="3406482" y="1307886"/>
                <a:chExt cx="968279" cy="4278113"/>
              </a:xfrm>
            </p:grpSpPr>
            <p:grpSp>
              <p:nvGrpSpPr>
                <p:cNvPr id="101" name="Group 100">
                  <a:extLst>
                    <a:ext uri="{FF2B5EF4-FFF2-40B4-BE49-F238E27FC236}">
                      <a16:creationId xmlns:a16="http://schemas.microsoft.com/office/drawing/2014/main" id="{2C0A9F17-51E7-4C31-AA16-1A4F8D3A02DA}"/>
                    </a:ext>
                  </a:extLst>
                </p:cNvPr>
                <p:cNvGrpSpPr/>
                <p:nvPr/>
              </p:nvGrpSpPr>
              <p:grpSpPr>
                <a:xfrm>
                  <a:off x="3460361" y="4671599"/>
                  <a:ext cx="914400" cy="914400"/>
                  <a:chOff x="1634406" y="1587996"/>
                  <a:chExt cx="914400" cy="914400"/>
                </a:xfrm>
              </p:grpSpPr>
              <p:sp>
                <p:nvSpPr>
                  <p:cNvPr id="111" name="Snip Single Corner Rectangle 57">
                    <a:extLst>
                      <a:ext uri="{FF2B5EF4-FFF2-40B4-BE49-F238E27FC236}">
                        <a16:creationId xmlns:a16="http://schemas.microsoft.com/office/drawing/2014/main" id="{1810BBD1-8E1D-48B4-A997-D4D631F1859D}"/>
                      </a:ext>
                    </a:extLst>
                  </p:cNvPr>
                  <p:cNvSpPr/>
                  <p:nvPr/>
                </p:nvSpPr>
                <p:spPr>
                  <a:xfrm>
                    <a:off x="1822789" y="1608716"/>
                    <a:ext cx="536510" cy="721734"/>
                  </a:xfrm>
                  <a:prstGeom prst="snip1Rect">
                    <a:avLst>
                      <a:gd name="adj" fmla="val 3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12" name="Graphic 111" descr="Paper with solid fill">
                    <a:extLst>
                      <a:ext uri="{FF2B5EF4-FFF2-40B4-BE49-F238E27FC236}">
                        <a16:creationId xmlns:a16="http://schemas.microsoft.com/office/drawing/2014/main" id="{91AA0E07-67D6-4C3C-B0C4-5B76A21E38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34406" y="1587996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F628F273-5928-4712-A975-56114259A4B4}"/>
                    </a:ext>
                  </a:extLst>
                </p:cNvPr>
                <p:cNvGrpSpPr/>
                <p:nvPr/>
              </p:nvGrpSpPr>
              <p:grpSpPr>
                <a:xfrm>
                  <a:off x="3442688" y="3581628"/>
                  <a:ext cx="914400" cy="914400"/>
                  <a:chOff x="1386103" y="1723275"/>
                  <a:chExt cx="914400" cy="914400"/>
                </a:xfrm>
              </p:grpSpPr>
              <p:sp>
                <p:nvSpPr>
                  <p:cNvPr id="109" name="Snip Single Corner Rectangle 60">
                    <a:extLst>
                      <a:ext uri="{FF2B5EF4-FFF2-40B4-BE49-F238E27FC236}">
                        <a16:creationId xmlns:a16="http://schemas.microsoft.com/office/drawing/2014/main" id="{FEA73DC1-636C-4D06-A041-4490DCECDC11}"/>
                      </a:ext>
                    </a:extLst>
                  </p:cNvPr>
                  <p:cNvSpPr/>
                  <p:nvPr/>
                </p:nvSpPr>
                <p:spPr>
                  <a:xfrm>
                    <a:off x="1590835" y="1794263"/>
                    <a:ext cx="504937" cy="700025"/>
                  </a:xfrm>
                  <a:prstGeom prst="snip1Rect">
                    <a:avLst>
                      <a:gd name="adj" fmla="val 30526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10" name="Graphic 109" descr="Paper with solid fill">
                    <a:extLst>
                      <a:ext uri="{FF2B5EF4-FFF2-40B4-BE49-F238E27FC236}">
                        <a16:creationId xmlns:a16="http://schemas.microsoft.com/office/drawing/2014/main" id="{59AB5EC4-66B6-4D6D-8D79-CFD5DD7DD1B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86103" y="1723275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3" name="Group 102">
                  <a:extLst>
                    <a:ext uri="{FF2B5EF4-FFF2-40B4-BE49-F238E27FC236}">
                      <a16:creationId xmlns:a16="http://schemas.microsoft.com/office/drawing/2014/main" id="{9EE69778-6865-4604-B94F-060040091FE2}"/>
                    </a:ext>
                  </a:extLst>
                </p:cNvPr>
                <p:cNvGrpSpPr/>
                <p:nvPr/>
              </p:nvGrpSpPr>
              <p:grpSpPr>
                <a:xfrm>
                  <a:off x="3419766" y="2434158"/>
                  <a:ext cx="914400" cy="914400"/>
                  <a:chOff x="1318740" y="1673620"/>
                  <a:chExt cx="914400" cy="914400"/>
                </a:xfrm>
              </p:grpSpPr>
              <p:sp>
                <p:nvSpPr>
                  <p:cNvPr id="107" name="Snip Single Corner Rectangle 63">
                    <a:extLst>
                      <a:ext uri="{FF2B5EF4-FFF2-40B4-BE49-F238E27FC236}">
                        <a16:creationId xmlns:a16="http://schemas.microsoft.com/office/drawing/2014/main" id="{E3010A11-520A-4B30-B9DB-476FA7D02623}"/>
                      </a:ext>
                    </a:extLst>
                  </p:cNvPr>
                  <p:cNvSpPr/>
                  <p:nvPr/>
                </p:nvSpPr>
                <p:spPr>
                  <a:xfrm>
                    <a:off x="1522875" y="1673620"/>
                    <a:ext cx="535695" cy="692231"/>
                  </a:xfrm>
                  <a:prstGeom prst="snip1Rect">
                    <a:avLst>
                      <a:gd name="adj" fmla="val 28859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08" name="Graphic 107" descr="Paper with solid fill">
                    <a:extLst>
                      <a:ext uri="{FF2B5EF4-FFF2-40B4-BE49-F238E27FC236}">
                        <a16:creationId xmlns:a16="http://schemas.microsoft.com/office/drawing/2014/main" id="{7C046EB4-3732-4CC2-AA9A-A8F9504ACFF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18740" y="1673620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CDEB9CD9-78C2-408C-BD4E-246FBC506AD0}"/>
                    </a:ext>
                  </a:extLst>
                </p:cNvPr>
                <p:cNvGrpSpPr/>
                <p:nvPr/>
              </p:nvGrpSpPr>
              <p:grpSpPr>
                <a:xfrm>
                  <a:off x="3406482" y="1307886"/>
                  <a:ext cx="914400" cy="914400"/>
                  <a:chOff x="1526948" y="1629312"/>
                  <a:chExt cx="914400" cy="914400"/>
                </a:xfrm>
              </p:grpSpPr>
              <p:sp>
                <p:nvSpPr>
                  <p:cNvPr id="105" name="Snip Single Corner Rectangle 66">
                    <a:extLst>
                      <a:ext uri="{FF2B5EF4-FFF2-40B4-BE49-F238E27FC236}">
                        <a16:creationId xmlns:a16="http://schemas.microsoft.com/office/drawing/2014/main" id="{78A550F3-A302-4FE5-8172-DC66DCF6A12F}"/>
                      </a:ext>
                    </a:extLst>
                  </p:cNvPr>
                  <p:cNvSpPr/>
                  <p:nvPr/>
                </p:nvSpPr>
                <p:spPr>
                  <a:xfrm>
                    <a:off x="1719310" y="1723573"/>
                    <a:ext cx="524575" cy="708854"/>
                  </a:xfrm>
                  <a:prstGeom prst="snip1Rect">
                    <a:avLst>
                      <a:gd name="adj" fmla="val 3356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06" name="Graphic 105" descr="Paper with solid fill">
                    <a:extLst>
                      <a:ext uri="{FF2B5EF4-FFF2-40B4-BE49-F238E27FC236}">
                        <a16:creationId xmlns:a16="http://schemas.microsoft.com/office/drawing/2014/main" id="{17BC5045-D396-492C-91AD-EFED165D14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526948" y="1629312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89" name="Graphic 88" descr="Open folder with solid fill">
                <a:extLst>
                  <a:ext uri="{FF2B5EF4-FFF2-40B4-BE49-F238E27FC236}">
                    <a16:creationId xmlns:a16="http://schemas.microsoft.com/office/drawing/2014/main" id="{A7904922-84E7-4588-8734-4EDCCD0A74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386270" y="3067730"/>
                <a:ext cx="809436" cy="809436"/>
              </a:xfrm>
              <a:prstGeom prst="rect">
                <a:avLst/>
              </a:prstGeom>
            </p:spPr>
          </p:pic>
          <p:pic>
            <p:nvPicPr>
              <p:cNvPr id="90" name="Graphic 89" descr="Lock with solid fill">
                <a:extLst>
                  <a:ext uri="{FF2B5EF4-FFF2-40B4-BE49-F238E27FC236}">
                    <a16:creationId xmlns:a16="http://schemas.microsoft.com/office/drawing/2014/main" id="{CFBF23BE-7065-40AF-91B6-610B24AA28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1011226" y="3403321"/>
                <a:ext cx="368960" cy="368960"/>
              </a:xfrm>
              <a:prstGeom prst="rect">
                <a:avLst/>
              </a:prstGeom>
            </p:spPr>
          </p:pic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28F3685A-C9EF-4444-A989-3B07D73E495C}"/>
                  </a:ext>
                </a:extLst>
              </p:cNvPr>
              <p:cNvSpPr/>
              <p:nvPr/>
            </p:nvSpPr>
            <p:spPr>
              <a:xfrm>
                <a:off x="5006102" y="6260741"/>
                <a:ext cx="565072" cy="40277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555BAA66-941C-40F7-A115-6DEE9AC29768}"/>
                  </a:ext>
                </a:extLst>
              </p:cNvPr>
              <p:cNvSpPr/>
              <p:nvPr/>
            </p:nvSpPr>
            <p:spPr>
              <a:xfrm>
                <a:off x="4974323" y="4699155"/>
                <a:ext cx="628630" cy="40277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B4B3F307-96C0-41DA-A947-1908D19C9631}"/>
                  </a:ext>
                </a:extLst>
              </p:cNvPr>
              <p:cNvSpPr/>
              <p:nvPr/>
            </p:nvSpPr>
            <p:spPr>
              <a:xfrm>
                <a:off x="4942544" y="3054950"/>
                <a:ext cx="692189" cy="4027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359F3645-EA1F-4F78-A162-42176ACE33BD}"/>
                  </a:ext>
                </a:extLst>
              </p:cNvPr>
              <p:cNvSpPr/>
              <p:nvPr/>
            </p:nvSpPr>
            <p:spPr>
              <a:xfrm>
                <a:off x="4954495" y="1312824"/>
                <a:ext cx="692189" cy="4027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E3186D38-7C35-4B36-887F-76F97308F050}"/>
                  </a:ext>
                </a:extLst>
              </p:cNvPr>
              <p:cNvGrpSpPr/>
              <p:nvPr/>
            </p:nvGrpSpPr>
            <p:grpSpPr>
              <a:xfrm>
                <a:off x="5005174" y="2972540"/>
                <a:ext cx="566928" cy="3772953"/>
                <a:chOff x="5819179" y="2941054"/>
                <a:chExt cx="566928" cy="3772953"/>
              </a:xfrm>
              <a:solidFill>
                <a:schemeClr val="accent4"/>
              </a:solidFill>
            </p:grpSpPr>
            <p:pic>
              <p:nvPicPr>
                <p:cNvPr id="97" name="Graphic 96" descr="Open folder with solid fill">
                  <a:extLst>
                    <a:ext uri="{FF2B5EF4-FFF2-40B4-BE49-F238E27FC236}">
                      <a16:creationId xmlns:a16="http://schemas.microsoft.com/office/drawing/2014/main" id="{48DF096A-C64B-414F-A4E4-4846865CC3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20107" y="6148935"/>
                  <a:ext cx="565072" cy="565072"/>
                </a:xfrm>
                <a:prstGeom prst="rect">
                  <a:avLst/>
                </a:prstGeom>
              </p:spPr>
            </p:pic>
            <p:pic>
              <p:nvPicPr>
                <p:cNvPr id="98" name="Graphic 97" descr="Open folder with solid fill">
                  <a:extLst>
                    <a:ext uri="{FF2B5EF4-FFF2-40B4-BE49-F238E27FC236}">
                      <a16:creationId xmlns:a16="http://schemas.microsoft.com/office/drawing/2014/main" id="{676FA4EE-8D8D-409D-AEE6-DDA698B172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20107" y="2941054"/>
                  <a:ext cx="565072" cy="565072"/>
                </a:xfrm>
                <a:prstGeom prst="rect">
                  <a:avLst/>
                </a:prstGeom>
              </p:spPr>
            </p:pic>
            <p:pic>
              <p:nvPicPr>
                <p:cNvPr id="100" name="Graphic 99" descr="Open folder with solid fill">
                  <a:extLst>
                    <a:ext uri="{FF2B5EF4-FFF2-40B4-BE49-F238E27FC236}">
                      <a16:creationId xmlns:a16="http://schemas.microsoft.com/office/drawing/2014/main" id="{111430D3-FBE9-4886-A5B3-4A1F8F219D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19179" y="4599307"/>
                  <a:ext cx="566928" cy="56692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4C885FF5-695E-442F-A6A3-73004C1E22BB}"/>
                </a:ext>
              </a:extLst>
            </p:cNvPr>
            <p:cNvGrpSpPr/>
            <p:nvPr/>
          </p:nvGrpSpPr>
          <p:grpSpPr>
            <a:xfrm>
              <a:off x="4618158" y="390655"/>
              <a:ext cx="1305950" cy="1305950"/>
              <a:chOff x="4618158" y="392166"/>
              <a:chExt cx="1305950" cy="1305950"/>
            </a:xfrm>
          </p:grpSpPr>
          <p:pic>
            <p:nvPicPr>
              <p:cNvPr id="118" name="Graphic 117" descr="Laptop outline">
                <a:extLst>
                  <a:ext uri="{FF2B5EF4-FFF2-40B4-BE49-F238E27FC236}">
                    <a16:creationId xmlns:a16="http://schemas.microsoft.com/office/drawing/2014/main" id="{1F8F919B-7773-44C3-B738-1B6378FC15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4618158" y="392166"/>
                <a:ext cx="1305950" cy="1305950"/>
              </a:xfrm>
              <a:prstGeom prst="rect">
                <a:avLst/>
              </a:prstGeom>
            </p:spPr>
          </p:pic>
          <p:pic>
            <p:nvPicPr>
              <p:cNvPr id="119" name="Graphic 118" descr="Open folder with solid fill">
                <a:extLst>
                  <a:ext uri="{FF2B5EF4-FFF2-40B4-BE49-F238E27FC236}">
                    <a16:creationId xmlns:a16="http://schemas.microsoft.com/office/drawing/2014/main" id="{09165605-F1BA-4E15-AA49-B838780877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015098" y="713242"/>
                <a:ext cx="565072" cy="56507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7630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D64FEE5-35B6-F745-3438-663A3E87F115}"/>
              </a:ext>
            </a:extLst>
          </p:cNvPr>
          <p:cNvGrpSpPr/>
          <p:nvPr/>
        </p:nvGrpSpPr>
        <p:grpSpPr>
          <a:xfrm>
            <a:off x="7563027" y="4341790"/>
            <a:ext cx="1459758" cy="1459758"/>
            <a:chOff x="7599503" y="4337989"/>
            <a:chExt cx="1459758" cy="1459758"/>
          </a:xfrm>
        </p:grpSpPr>
        <p:pic>
          <p:nvPicPr>
            <p:cNvPr id="53" name="Graphic 52" descr="Computer with solid fill">
              <a:extLst>
                <a:ext uri="{FF2B5EF4-FFF2-40B4-BE49-F238E27FC236}">
                  <a16:creationId xmlns:a16="http://schemas.microsoft.com/office/drawing/2014/main" id="{251F7B59-C2E7-5C8C-9620-A11355051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99503" y="4337989"/>
              <a:ext cx="1459758" cy="1459758"/>
            </a:xfrm>
            <a:prstGeom prst="rect">
              <a:avLst/>
            </a:prstGeom>
          </p:spPr>
        </p:pic>
        <p:pic>
          <p:nvPicPr>
            <p:cNvPr id="54" name="Graphic 53" descr="Database with solid fill">
              <a:extLst>
                <a:ext uri="{FF2B5EF4-FFF2-40B4-BE49-F238E27FC236}">
                  <a16:creationId xmlns:a16="http://schemas.microsoft.com/office/drawing/2014/main" id="{1E57172A-6B51-020F-E54E-8D9D5611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036230" y="4760281"/>
              <a:ext cx="469964" cy="469964"/>
            </a:xfrm>
            <a:prstGeom prst="rect">
              <a:avLst/>
            </a:prstGeom>
          </p:spPr>
        </p:pic>
        <p:pic>
          <p:nvPicPr>
            <p:cNvPr id="55" name="Graphic 54" descr="Open folder with solid fill">
              <a:extLst>
                <a:ext uri="{FF2B5EF4-FFF2-40B4-BE49-F238E27FC236}">
                  <a16:creationId xmlns:a16="http://schemas.microsoft.com/office/drawing/2014/main" id="{68380DB1-20BA-E5B6-F041-AD1D25E7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745526" y="4861532"/>
              <a:ext cx="412672" cy="41267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E8C9F6D-7CEB-DF6E-37C6-901D469004FC}"/>
              </a:ext>
            </a:extLst>
          </p:cNvPr>
          <p:cNvGrpSpPr/>
          <p:nvPr/>
        </p:nvGrpSpPr>
        <p:grpSpPr>
          <a:xfrm>
            <a:off x="9651614" y="4267231"/>
            <a:ext cx="1468735" cy="1386979"/>
            <a:chOff x="8411764" y="3736394"/>
            <a:chExt cx="1468735" cy="1386979"/>
          </a:xfrm>
        </p:grpSpPr>
        <p:pic>
          <p:nvPicPr>
            <p:cNvPr id="71" name="Graphic 70" descr="Programmer male with solid fill">
              <a:extLst>
                <a:ext uri="{FF2B5EF4-FFF2-40B4-BE49-F238E27FC236}">
                  <a16:creationId xmlns:a16="http://schemas.microsoft.com/office/drawing/2014/main" id="{FBA53D90-798D-A272-55E2-54C58A63D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411764" y="3736394"/>
              <a:ext cx="1316744" cy="1316744"/>
            </a:xfrm>
            <a:prstGeom prst="rect">
              <a:avLst/>
            </a:prstGeom>
          </p:spPr>
        </p:pic>
        <p:pic>
          <p:nvPicPr>
            <p:cNvPr id="77" name="Graphic 76" descr="Open folder with solid fill">
              <a:extLst>
                <a:ext uri="{FF2B5EF4-FFF2-40B4-BE49-F238E27FC236}">
                  <a16:creationId xmlns:a16="http://schemas.microsoft.com/office/drawing/2014/main" id="{369ADA91-A4DC-9DF9-47C0-5106050EC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67827" y="4710701"/>
              <a:ext cx="412672" cy="412672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50AEBFA4-C105-401B-9146-FBCCBF062725}"/>
              </a:ext>
            </a:extLst>
          </p:cNvPr>
          <p:cNvGrpSpPr/>
          <p:nvPr/>
        </p:nvGrpSpPr>
        <p:grpSpPr>
          <a:xfrm>
            <a:off x="221644" y="1053462"/>
            <a:ext cx="5970210" cy="5700192"/>
            <a:chOff x="221644" y="1053462"/>
            <a:chExt cx="5970210" cy="5700192"/>
          </a:xfrm>
        </p:grpSpPr>
        <p:pic>
          <p:nvPicPr>
            <p:cNvPr id="82" name="Graphic 81" descr="Programmer female with solid fill">
              <a:extLst>
                <a:ext uri="{FF2B5EF4-FFF2-40B4-BE49-F238E27FC236}">
                  <a16:creationId xmlns:a16="http://schemas.microsoft.com/office/drawing/2014/main" id="{83532210-653B-4F25-A937-3B20D5310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83" name="Graphic 82" descr="Programmer male with solid fill">
              <a:extLst>
                <a:ext uri="{FF2B5EF4-FFF2-40B4-BE49-F238E27FC236}">
                  <a16:creationId xmlns:a16="http://schemas.microsoft.com/office/drawing/2014/main" id="{5B16C6A6-0325-4C7F-8412-AC3652D0A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85" name="Graphic 84" descr="Programmer female outline">
              <a:extLst>
                <a:ext uri="{FF2B5EF4-FFF2-40B4-BE49-F238E27FC236}">
                  <a16:creationId xmlns:a16="http://schemas.microsoft.com/office/drawing/2014/main" id="{B5C6F828-C825-48D4-A01B-A971B446F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86" name="Graphic 85" descr="Computer with solid fill">
              <a:extLst>
                <a:ext uri="{FF2B5EF4-FFF2-40B4-BE49-F238E27FC236}">
                  <a16:creationId xmlns:a16="http://schemas.microsoft.com/office/drawing/2014/main" id="{FDB2F0E3-847C-46D1-8DA4-5D1872840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F7DE08A8-7A7A-42EE-B23B-4EECB4274144}"/>
                </a:ext>
              </a:extLst>
            </p:cNvPr>
            <p:cNvGrpSpPr/>
            <p:nvPr/>
          </p:nvGrpSpPr>
          <p:grpSpPr>
            <a:xfrm>
              <a:off x="2332322" y="1053462"/>
              <a:ext cx="2385728" cy="4708287"/>
              <a:chOff x="2536535" y="1021976"/>
              <a:chExt cx="2385728" cy="4708287"/>
            </a:xfrm>
          </p:grpSpPr>
          <p:cxnSp>
            <p:nvCxnSpPr>
              <p:cNvPr id="113" name="Straight Arrow Connector 112">
                <a:extLst>
                  <a:ext uri="{FF2B5EF4-FFF2-40B4-BE49-F238E27FC236}">
                    <a16:creationId xmlns:a16="http://schemas.microsoft.com/office/drawing/2014/main" id="{244DB376-C307-4924-AF77-15D0CA302D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535" y="1021976"/>
                <a:ext cx="2197258" cy="162057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D20F0992-5AB3-46CE-9473-CF97F4ED797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DB5CC3ED-6032-43B0-97BF-539653D00F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EE6BCC02-303B-4D95-A704-5648D36722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4C0259BA-DA78-4F39-8151-22B933129459}"/>
                </a:ext>
              </a:extLst>
            </p:cNvPr>
            <p:cNvGrpSpPr/>
            <p:nvPr/>
          </p:nvGrpSpPr>
          <p:grpSpPr>
            <a:xfrm>
              <a:off x="3202269" y="1339372"/>
              <a:ext cx="968279" cy="4278113"/>
              <a:chOff x="3406482" y="1307886"/>
              <a:chExt cx="968279" cy="4278113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2C0A9F17-51E7-4C31-AA16-1A4F8D3A02DA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11" name="Snip Single Corner Rectangle 57">
                  <a:extLst>
                    <a:ext uri="{FF2B5EF4-FFF2-40B4-BE49-F238E27FC236}">
                      <a16:creationId xmlns:a16="http://schemas.microsoft.com/office/drawing/2014/main" id="{1810BBD1-8E1D-48B4-A997-D4D631F1859D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2" name="Graphic 111" descr="Paper with solid fill">
                  <a:extLst>
                    <a:ext uri="{FF2B5EF4-FFF2-40B4-BE49-F238E27FC236}">
                      <a16:creationId xmlns:a16="http://schemas.microsoft.com/office/drawing/2014/main" id="{91AA0E07-67D6-4C3C-B0C4-5B76A21E38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F628F273-5928-4712-A975-56114259A4B4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09" name="Snip Single Corner Rectangle 60">
                  <a:extLst>
                    <a:ext uri="{FF2B5EF4-FFF2-40B4-BE49-F238E27FC236}">
                      <a16:creationId xmlns:a16="http://schemas.microsoft.com/office/drawing/2014/main" id="{FEA73DC1-636C-4D06-A041-4490DCECDC11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0" name="Graphic 109" descr="Paper with solid fill">
                  <a:extLst>
                    <a:ext uri="{FF2B5EF4-FFF2-40B4-BE49-F238E27FC236}">
                      <a16:creationId xmlns:a16="http://schemas.microsoft.com/office/drawing/2014/main" id="{59AB5EC4-66B6-4D6D-8D79-CFD5DD7DD1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9EE69778-6865-4604-B94F-060040091FE2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07" name="Snip Single Corner Rectangle 63">
                  <a:extLst>
                    <a:ext uri="{FF2B5EF4-FFF2-40B4-BE49-F238E27FC236}">
                      <a16:creationId xmlns:a16="http://schemas.microsoft.com/office/drawing/2014/main" id="{E3010A11-520A-4B30-B9DB-476FA7D02623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8" name="Graphic 107" descr="Paper with solid fill">
                  <a:extLst>
                    <a:ext uri="{FF2B5EF4-FFF2-40B4-BE49-F238E27FC236}">
                      <a16:creationId xmlns:a16="http://schemas.microsoft.com/office/drawing/2014/main" id="{7C046EB4-3732-4CC2-AA9A-A8F9504ACF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CDEB9CD9-78C2-408C-BD4E-246FBC506AD0}"/>
                  </a:ext>
                </a:extLst>
              </p:cNvPr>
              <p:cNvGrpSpPr/>
              <p:nvPr/>
            </p:nvGrpSpPr>
            <p:grpSpPr>
              <a:xfrm>
                <a:off x="3406482" y="1307886"/>
                <a:ext cx="914400" cy="914400"/>
                <a:chOff x="1526948" y="1629312"/>
                <a:chExt cx="914400" cy="914400"/>
              </a:xfrm>
            </p:grpSpPr>
            <p:sp>
              <p:nvSpPr>
                <p:cNvPr id="105" name="Snip Single Corner Rectangle 66">
                  <a:extLst>
                    <a:ext uri="{FF2B5EF4-FFF2-40B4-BE49-F238E27FC236}">
                      <a16:creationId xmlns:a16="http://schemas.microsoft.com/office/drawing/2014/main" id="{78A550F3-A302-4FE5-8172-DC66DCF6A12F}"/>
                    </a:ext>
                  </a:extLst>
                </p:cNvPr>
                <p:cNvSpPr/>
                <p:nvPr/>
              </p:nvSpPr>
              <p:spPr>
                <a:xfrm>
                  <a:off x="1719310" y="1723573"/>
                  <a:ext cx="524575" cy="708854"/>
                </a:xfrm>
                <a:prstGeom prst="snip1Rect">
                  <a:avLst>
                    <a:gd name="adj" fmla="val 3356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6" name="Graphic 105" descr="Paper with solid fill">
                  <a:extLst>
                    <a:ext uri="{FF2B5EF4-FFF2-40B4-BE49-F238E27FC236}">
                      <a16:creationId xmlns:a16="http://schemas.microsoft.com/office/drawing/2014/main" id="{17BC5045-D396-492C-91AD-EFED165D14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6948" y="1629312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9" name="Graphic 88" descr="Open folder with solid fill">
              <a:extLst>
                <a:ext uri="{FF2B5EF4-FFF2-40B4-BE49-F238E27FC236}">
                  <a16:creationId xmlns:a16="http://schemas.microsoft.com/office/drawing/2014/main" id="{A7904922-84E7-4588-8734-4EDCCD0A7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90" name="Graphic 89" descr="Lock with solid fill">
              <a:extLst>
                <a:ext uri="{FF2B5EF4-FFF2-40B4-BE49-F238E27FC236}">
                  <a16:creationId xmlns:a16="http://schemas.microsoft.com/office/drawing/2014/main" id="{CFBF23BE-7065-40AF-91B6-610B24AA2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8F3685A-C9EF-4444-A989-3B07D73E495C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555BAA66-941C-40F7-A115-6DEE9AC29768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B4B3F307-96C0-41DA-A947-1908D19C9631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59F3645-EA1F-4F78-A162-42176ACE33BD}"/>
                </a:ext>
              </a:extLst>
            </p:cNvPr>
            <p:cNvSpPr/>
            <p:nvPr/>
          </p:nvSpPr>
          <p:spPr>
            <a:xfrm>
              <a:off x="4954495" y="1312824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E3186D38-7C35-4B36-887F-76F97308F050}"/>
                </a:ext>
              </a:extLst>
            </p:cNvPr>
            <p:cNvGrpSpPr/>
            <p:nvPr/>
          </p:nvGrpSpPr>
          <p:grpSpPr>
            <a:xfrm>
              <a:off x="5005174" y="2972540"/>
              <a:ext cx="566928" cy="3772953"/>
              <a:chOff x="5819179" y="2941054"/>
              <a:chExt cx="566928" cy="3772953"/>
            </a:xfrm>
            <a:solidFill>
              <a:schemeClr val="accent4"/>
            </a:solidFill>
          </p:grpSpPr>
          <p:pic>
            <p:nvPicPr>
              <p:cNvPr id="97" name="Graphic 96" descr="Open folder with solid fill">
                <a:extLst>
                  <a:ext uri="{FF2B5EF4-FFF2-40B4-BE49-F238E27FC236}">
                    <a16:creationId xmlns:a16="http://schemas.microsoft.com/office/drawing/2014/main" id="{48DF096A-C64B-414F-A4E4-4846865CC3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8" name="Graphic 97" descr="Open folder with solid fill">
                <a:extLst>
                  <a:ext uri="{FF2B5EF4-FFF2-40B4-BE49-F238E27FC236}">
                    <a16:creationId xmlns:a16="http://schemas.microsoft.com/office/drawing/2014/main" id="{676FA4EE-8D8D-409D-AEE6-DDA698B172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00" name="Graphic 99" descr="Open folder with solid fill">
                <a:extLst>
                  <a:ext uri="{FF2B5EF4-FFF2-40B4-BE49-F238E27FC236}">
                    <a16:creationId xmlns:a16="http://schemas.microsoft.com/office/drawing/2014/main" id="{111430D3-FBE9-4886-A5B3-4A1F8F219D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4C885FF5-695E-442F-A6A3-73004C1E22BB}"/>
              </a:ext>
            </a:extLst>
          </p:cNvPr>
          <p:cNvGrpSpPr/>
          <p:nvPr/>
        </p:nvGrpSpPr>
        <p:grpSpPr>
          <a:xfrm>
            <a:off x="4618158" y="390655"/>
            <a:ext cx="1305950" cy="1305950"/>
            <a:chOff x="4618158" y="392166"/>
            <a:chExt cx="1305950" cy="1305950"/>
          </a:xfrm>
        </p:grpSpPr>
        <p:pic>
          <p:nvPicPr>
            <p:cNvPr id="118" name="Graphic 117" descr="Laptop outline">
              <a:extLst>
                <a:ext uri="{FF2B5EF4-FFF2-40B4-BE49-F238E27FC236}">
                  <a16:creationId xmlns:a16="http://schemas.microsoft.com/office/drawing/2014/main" id="{1F8F919B-7773-44C3-B738-1B6378FC1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4618158" y="392166"/>
              <a:ext cx="1305950" cy="1305950"/>
            </a:xfrm>
            <a:prstGeom prst="rect">
              <a:avLst/>
            </a:prstGeom>
          </p:spPr>
        </p:pic>
        <p:pic>
          <p:nvPicPr>
            <p:cNvPr id="119" name="Graphic 118" descr="Open folder with solid fill">
              <a:extLst>
                <a:ext uri="{FF2B5EF4-FFF2-40B4-BE49-F238E27FC236}">
                  <a16:creationId xmlns:a16="http://schemas.microsoft.com/office/drawing/2014/main" id="{09165605-F1BA-4E15-AA49-B83878087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5015098" y="713242"/>
              <a:ext cx="565072" cy="565072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161C8D1-751D-43FE-BF44-A4837E4E2F64}"/>
              </a:ext>
            </a:extLst>
          </p:cNvPr>
          <p:cNvGrpSpPr/>
          <p:nvPr/>
        </p:nvGrpSpPr>
        <p:grpSpPr>
          <a:xfrm>
            <a:off x="10149312" y="-22746"/>
            <a:ext cx="1937584" cy="1719351"/>
            <a:chOff x="596219" y="572831"/>
            <a:chExt cx="1937584" cy="1719351"/>
          </a:xfrm>
        </p:grpSpPr>
        <p:pic>
          <p:nvPicPr>
            <p:cNvPr id="3" name="Graphic 2" descr="Cloud with solid fill">
              <a:extLst>
                <a:ext uri="{FF2B5EF4-FFF2-40B4-BE49-F238E27FC236}">
                  <a16:creationId xmlns:a16="http://schemas.microsoft.com/office/drawing/2014/main" id="{172078CA-1E03-4D50-B71E-DECAE45CC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596219" y="572831"/>
              <a:ext cx="1719351" cy="1719351"/>
            </a:xfrm>
            <a:prstGeom prst="rect">
              <a:avLst/>
            </a:prstGeom>
          </p:spPr>
        </p:pic>
        <p:pic>
          <p:nvPicPr>
            <p:cNvPr id="5" name="Graphic 4" descr="Skull with solid fill">
              <a:extLst>
                <a:ext uri="{FF2B5EF4-FFF2-40B4-BE49-F238E27FC236}">
                  <a16:creationId xmlns:a16="http://schemas.microsoft.com/office/drawing/2014/main" id="{F7C592DA-A576-461C-AE9A-B733C9AA12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1619403" y="690126"/>
              <a:ext cx="914400" cy="914400"/>
            </a:xfrm>
            <a:prstGeom prst="rect">
              <a:avLst/>
            </a:prstGeom>
          </p:spPr>
        </p:pic>
      </p:grp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7377299-FE46-4889-B79F-14D1D752ACF2}"/>
              </a:ext>
            </a:extLst>
          </p:cNvPr>
          <p:cNvCxnSpPr>
            <a:cxnSpLocks/>
            <a:stCxn id="3" idx="1"/>
          </p:cNvCxnSpPr>
          <p:nvPr/>
        </p:nvCxnSpPr>
        <p:spPr>
          <a:xfrm flipH="1">
            <a:off x="9298409" y="836930"/>
            <a:ext cx="850903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Graphic 24" descr="Email with solid fill">
            <a:extLst>
              <a:ext uri="{FF2B5EF4-FFF2-40B4-BE49-F238E27FC236}">
                <a16:creationId xmlns:a16="http://schemas.microsoft.com/office/drawing/2014/main" id="{2B6F2050-BE86-4537-BBED-9DFEAF55EBFC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495260" y="34707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31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D64FEE5-35B6-F745-3438-663A3E87F115}"/>
              </a:ext>
            </a:extLst>
          </p:cNvPr>
          <p:cNvGrpSpPr/>
          <p:nvPr/>
        </p:nvGrpSpPr>
        <p:grpSpPr>
          <a:xfrm>
            <a:off x="7563027" y="4341790"/>
            <a:ext cx="1459758" cy="1459758"/>
            <a:chOff x="7599503" y="4337989"/>
            <a:chExt cx="1459758" cy="1459758"/>
          </a:xfrm>
        </p:grpSpPr>
        <p:pic>
          <p:nvPicPr>
            <p:cNvPr id="53" name="Graphic 52" descr="Computer with solid fill">
              <a:extLst>
                <a:ext uri="{FF2B5EF4-FFF2-40B4-BE49-F238E27FC236}">
                  <a16:creationId xmlns:a16="http://schemas.microsoft.com/office/drawing/2014/main" id="{251F7B59-C2E7-5C8C-9620-A11355051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99503" y="4337989"/>
              <a:ext cx="1459758" cy="1459758"/>
            </a:xfrm>
            <a:prstGeom prst="rect">
              <a:avLst/>
            </a:prstGeom>
          </p:spPr>
        </p:pic>
        <p:pic>
          <p:nvPicPr>
            <p:cNvPr id="54" name="Graphic 53" descr="Database with solid fill">
              <a:extLst>
                <a:ext uri="{FF2B5EF4-FFF2-40B4-BE49-F238E27FC236}">
                  <a16:creationId xmlns:a16="http://schemas.microsoft.com/office/drawing/2014/main" id="{1E57172A-6B51-020F-E54E-8D9D5611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036230" y="4760281"/>
              <a:ext cx="469964" cy="469964"/>
            </a:xfrm>
            <a:prstGeom prst="rect">
              <a:avLst/>
            </a:prstGeom>
          </p:spPr>
        </p:pic>
        <p:pic>
          <p:nvPicPr>
            <p:cNvPr id="55" name="Graphic 54" descr="Open folder with solid fill">
              <a:extLst>
                <a:ext uri="{FF2B5EF4-FFF2-40B4-BE49-F238E27FC236}">
                  <a16:creationId xmlns:a16="http://schemas.microsoft.com/office/drawing/2014/main" id="{68380DB1-20BA-E5B6-F041-AD1D25E7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745526" y="4861532"/>
              <a:ext cx="412672" cy="41267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E8C9F6D-7CEB-DF6E-37C6-901D469004FC}"/>
              </a:ext>
            </a:extLst>
          </p:cNvPr>
          <p:cNvGrpSpPr/>
          <p:nvPr/>
        </p:nvGrpSpPr>
        <p:grpSpPr>
          <a:xfrm>
            <a:off x="9651614" y="4267231"/>
            <a:ext cx="1468735" cy="1386979"/>
            <a:chOff x="8411764" y="3736394"/>
            <a:chExt cx="1468735" cy="1386979"/>
          </a:xfrm>
        </p:grpSpPr>
        <p:pic>
          <p:nvPicPr>
            <p:cNvPr id="71" name="Graphic 70" descr="Programmer male with solid fill">
              <a:extLst>
                <a:ext uri="{FF2B5EF4-FFF2-40B4-BE49-F238E27FC236}">
                  <a16:creationId xmlns:a16="http://schemas.microsoft.com/office/drawing/2014/main" id="{FBA53D90-798D-A272-55E2-54C58A63D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411764" y="3736394"/>
              <a:ext cx="1316744" cy="1316744"/>
            </a:xfrm>
            <a:prstGeom prst="rect">
              <a:avLst/>
            </a:prstGeom>
          </p:spPr>
        </p:pic>
        <p:pic>
          <p:nvPicPr>
            <p:cNvPr id="77" name="Graphic 76" descr="Open folder with solid fill">
              <a:extLst>
                <a:ext uri="{FF2B5EF4-FFF2-40B4-BE49-F238E27FC236}">
                  <a16:creationId xmlns:a16="http://schemas.microsoft.com/office/drawing/2014/main" id="{369ADA91-A4DC-9DF9-47C0-5106050EC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67827" y="4710701"/>
              <a:ext cx="412672" cy="412672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44D94BB-49BA-4DE1-A789-B8B2C8FA9C0D}"/>
              </a:ext>
            </a:extLst>
          </p:cNvPr>
          <p:cNvGrpSpPr/>
          <p:nvPr/>
        </p:nvGrpSpPr>
        <p:grpSpPr>
          <a:xfrm>
            <a:off x="221644" y="1053462"/>
            <a:ext cx="5970210" cy="5700192"/>
            <a:chOff x="221644" y="1053462"/>
            <a:chExt cx="5970210" cy="5700192"/>
          </a:xfrm>
        </p:grpSpPr>
        <p:pic>
          <p:nvPicPr>
            <p:cNvPr id="83" name="Graphic 82" descr="Programmer female with solid fill">
              <a:extLst>
                <a:ext uri="{FF2B5EF4-FFF2-40B4-BE49-F238E27FC236}">
                  <a16:creationId xmlns:a16="http://schemas.microsoft.com/office/drawing/2014/main" id="{2CE69BE2-09A2-43B3-B74F-B856C1EF5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84" name="Graphic 83" descr="Programmer male with solid fill">
              <a:extLst>
                <a:ext uri="{FF2B5EF4-FFF2-40B4-BE49-F238E27FC236}">
                  <a16:creationId xmlns:a16="http://schemas.microsoft.com/office/drawing/2014/main" id="{D453EE9A-D6EF-4946-811F-C5A0E178E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86" name="Graphic 85" descr="Programmer female outline">
              <a:extLst>
                <a:ext uri="{FF2B5EF4-FFF2-40B4-BE49-F238E27FC236}">
                  <a16:creationId xmlns:a16="http://schemas.microsoft.com/office/drawing/2014/main" id="{5F8E7F26-16EC-433B-93DB-BEB32317A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87" name="Graphic 86" descr="Computer with solid fill">
              <a:extLst>
                <a:ext uri="{FF2B5EF4-FFF2-40B4-BE49-F238E27FC236}">
                  <a16:creationId xmlns:a16="http://schemas.microsoft.com/office/drawing/2014/main" id="{2AF00317-C23B-4162-A3D3-0BF3468A1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C9378429-3C05-467F-A614-E8B8309659CD}"/>
                </a:ext>
              </a:extLst>
            </p:cNvPr>
            <p:cNvGrpSpPr/>
            <p:nvPr/>
          </p:nvGrpSpPr>
          <p:grpSpPr>
            <a:xfrm>
              <a:off x="2332322" y="1053462"/>
              <a:ext cx="2385728" cy="4708287"/>
              <a:chOff x="2536535" y="1021976"/>
              <a:chExt cx="2385728" cy="4708287"/>
            </a:xfrm>
          </p:grpSpPr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66F4E2EE-FF75-489A-8AD8-6F1DCBF2AD2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535" y="1021976"/>
                <a:ext cx="2197258" cy="162057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9D7EC80A-608E-4226-AACB-214964B0E4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F3B24111-D853-4CB4-9E51-0FEDE1E246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Arrow Connector 116">
                <a:extLst>
                  <a:ext uri="{FF2B5EF4-FFF2-40B4-BE49-F238E27FC236}">
                    <a16:creationId xmlns:a16="http://schemas.microsoft.com/office/drawing/2014/main" id="{273224C8-EC85-4BFA-AFF6-B982EF774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1EB38625-7995-41BA-80CA-BFFDB7218E1D}"/>
                </a:ext>
              </a:extLst>
            </p:cNvPr>
            <p:cNvGrpSpPr/>
            <p:nvPr/>
          </p:nvGrpSpPr>
          <p:grpSpPr>
            <a:xfrm>
              <a:off x="3202269" y="1339372"/>
              <a:ext cx="968279" cy="4278113"/>
              <a:chOff x="3406482" y="1307886"/>
              <a:chExt cx="968279" cy="4278113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43AF7248-394A-4660-9326-F15FF026DFA8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12" name="Snip Single Corner Rectangle 57">
                  <a:extLst>
                    <a:ext uri="{FF2B5EF4-FFF2-40B4-BE49-F238E27FC236}">
                      <a16:creationId xmlns:a16="http://schemas.microsoft.com/office/drawing/2014/main" id="{54FF281C-2FB8-4246-95B0-34BFA087BA24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3" name="Graphic 112" descr="Paper with solid fill">
                  <a:extLst>
                    <a:ext uri="{FF2B5EF4-FFF2-40B4-BE49-F238E27FC236}">
                      <a16:creationId xmlns:a16="http://schemas.microsoft.com/office/drawing/2014/main" id="{B987A8C7-1BB3-4AC6-AC3A-81B5AB0993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ADB977B9-F88E-4F78-BA0C-C8FEEE9C5831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10" name="Snip Single Corner Rectangle 60">
                  <a:extLst>
                    <a:ext uri="{FF2B5EF4-FFF2-40B4-BE49-F238E27FC236}">
                      <a16:creationId xmlns:a16="http://schemas.microsoft.com/office/drawing/2014/main" id="{E03FE533-1199-409C-B30B-C502B3E2CAED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1" name="Graphic 110" descr="Paper with solid fill">
                  <a:extLst>
                    <a:ext uri="{FF2B5EF4-FFF2-40B4-BE49-F238E27FC236}">
                      <a16:creationId xmlns:a16="http://schemas.microsoft.com/office/drawing/2014/main" id="{B97F5EE6-8929-483B-9D71-8E99646511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40FF9799-2A5D-44F5-A442-20B34E80599C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08" name="Snip Single Corner Rectangle 63">
                  <a:extLst>
                    <a:ext uri="{FF2B5EF4-FFF2-40B4-BE49-F238E27FC236}">
                      <a16:creationId xmlns:a16="http://schemas.microsoft.com/office/drawing/2014/main" id="{C18860F9-F000-47E3-AD8A-DE47D34C9F48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9" name="Graphic 108" descr="Paper with solid fill">
                  <a:extLst>
                    <a:ext uri="{FF2B5EF4-FFF2-40B4-BE49-F238E27FC236}">
                      <a16:creationId xmlns:a16="http://schemas.microsoft.com/office/drawing/2014/main" id="{AF8C6B7F-21D0-4B98-ABCC-73B797D645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86571A1A-777E-4C75-B111-682B99817D85}"/>
                  </a:ext>
                </a:extLst>
              </p:cNvPr>
              <p:cNvGrpSpPr/>
              <p:nvPr/>
            </p:nvGrpSpPr>
            <p:grpSpPr>
              <a:xfrm>
                <a:off x="3406482" y="1307886"/>
                <a:ext cx="914400" cy="914400"/>
                <a:chOff x="1526948" y="1629312"/>
                <a:chExt cx="914400" cy="914400"/>
              </a:xfrm>
            </p:grpSpPr>
            <p:sp>
              <p:nvSpPr>
                <p:cNvPr id="106" name="Snip Single Corner Rectangle 66">
                  <a:extLst>
                    <a:ext uri="{FF2B5EF4-FFF2-40B4-BE49-F238E27FC236}">
                      <a16:creationId xmlns:a16="http://schemas.microsoft.com/office/drawing/2014/main" id="{2ECC3093-2150-4F8C-AA87-CF3B6B4813C6}"/>
                    </a:ext>
                  </a:extLst>
                </p:cNvPr>
                <p:cNvSpPr/>
                <p:nvPr/>
              </p:nvSpPr>
              <p:spPr>
                <a:xfrm>
                  <a:off x="1719310" y="1723573"/>
                  <a:ext cx="524575" cy="708854"/>
                </a:xfrm>
                <a:prstGeom prst="snip1Rect">
                  <a:avLst>
                    <a:gd name="adj" fmla="val 3356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7" name="Graphic 106" descr="Paper with solid fill">
                  <a:extLst>
                    <a:ext uri="{FF2B5EF4-FFF2-40B4-BE49-F238E27FC236}">
                      <a16:creationId xmlns:a16="http://schemas.microsoft.com/office/drawing/2014/main" id="{BB54E353-2675-4938-88BD-E17AFFB545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6948" y="1629312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90" name="Graphic 89" descr="Open folder with solid fill">
              <a:extLst>
                <a:ext uri="{FF2B5EF4-FFF2-40B4-BE49-F238E27FC236}">
                  <a16:creationId xmlns:a16="http://schemas.microsoft.com/office/drawing/2014/main" id="{025640B9-84E9-4583-A386-DB1038053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92" name="Graphic 91" descr="Lock with solid fill">
              <a:extLst>
                <a:ext uri="{FF2B5EF4-FFF2-40B4-BE49-F238E27FC236}">
                  <a16:creationId xmlns:a16="http://schemas.microsoft.com/office/drawing/2014/main" id="{923BF621-3F93-4975-BD69-C65678524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56A28753-AD32-4154-A0F1-CF4CB924FCA5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7AC4AE2B-8BE2-4443-AF89-00AF3A54FCFC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ADB5B10C-86A8-48B1-80F6-102893792CE6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8A0D4BED-E04F-4DC0-B632-AABAFBD366C4}"/>
                </a:ext>
              </a:extLst>
            </p:cNvPr>
            <p:cNvSpPr/>
            <p:nvPr/>
          </p:nvSpPr>
          <p:spPr>
            <a:xfrm>
              <a:off x="4954495" y="1312824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714371CD-3FCE-43A1-A495-DB2B6A08C99C}"/>
                </a:ext>
              </a:extLst>
            </p:cNvPr>
            <p:cNvGrpSpPr/>
            <p:nvPr/>
          </p:nvGrpSpPr>
          <p:grpSpPr>
            <a:xfrm>
              <a:off x="5005174" y="2972540"/>
              <a:ext cx="566928" cy="3772953"/>
              <a:chOff x="5819179" y="2941054"/>
              <a:chExt cx="566928" cy="3772953"/>
            </a:xfrm>
            <a:solidFill>
              <a:schemeClr val="accent4"/>
            </a:solidFill>
          </p:grpSpPr>
          <p:pic>
            <p:nvPicPr>
              <p:cNvPr id="98" name="Graphic 97" descr="Open folder with solid fill">
                <a:extLst>
                  <a:ext uri="{FF2B5EF4-FFF2-40B4-BE49-F238E27FC236}">
                    <a16:creationId xmlns:a16="http://schemas.microsoft.com/office/drawing/2014/main" id="{9D49CF7A-352C-4F08-A48E-42A2567921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9" name="Graphic 98" descr="Open folder with solid fill">
                <a:extLst>
                  <a:ext uri="{FF2B5EF4-FFF2-40B4-BE49-F238E27FC236}">
                    <a16:creationId xmlns:a16="http://schemas.microsoft.com/office/drawing/2014/main" id="{3B3F22EC-2A10-4980-B68D-C66DF0C14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01" name="Graphic 100" descr="Open folder with solid fill">
                <a:extLst>
                  <a:ext uri="{FF2B5EF4-FFF2-40B4-BE49-F238E27FC236}">
                    <a16:creationId xmlns:a16="http://schemas.microsoft.com/office/drawing/2014/main" id="{FC0DAB8D-3E6D-45BC-9468-494E3A0AA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72709D36-FEDD-473E-8237-CD923DDC4475}"/>
              </a:ext>
            </a:extLst>
          </p:cNvPr>
          <p:cNvGrpSpPr/>
          <p:nvPr/>
        </p:nvGrpSpPr>
        <p:grpSpPr>
          <a:xfrm>
            <a:off x="4618158" y="390655"/>
            <a:ext cx="1305950" cy="1305950"/>
            <a:chOff x="4618158" y="392166"/>
            <a:chExt cx="1305950" cy="1305950"/>
          </a:xfrm>
        </p:grpSpPr>
        <p:pic>
          <p:nvPicPr>
            <p:cNvPr id="120" name="Graphic 119" descr="Laptop outline">
              <a:extLst>
                <a:ext uri="{FF2B5EF4-FFF2-40B4-BE49-F238E27FC236}">
                  <a16:creationId xmlns:a16="http://schemas.microsoft.com/office/drawing/2014/main" id="{B7DED2D1-86FB-42CE-B346-DA6660021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4618158" y="392166"/>
              <a:ext cx="1305950" cy="1305950"/>
            </a:xfrm>
            <a:prstGeom prst="rect">
              <a:avLst/>
            </a:prstGeom>
          </p:spPr>
        </p:pic>
        <p:pic>
          <p:nvPicPr>
            <p:cNvPr id="121" name="Graphic 120" descr="Open folder with solid fill">
              <a:extLst>
                <a:ext uri="{FF2B5EF4-FFF2-40B4-BE49-F238E27FC236}">
                  <a16:creationId xmlns:a16="http://schemas.microsoft.com/office/drawing/2014/main" id="{9BA109D3-FEFE-471E-A570-13FBDD939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5015098" y="713242"/>
              <a:ext cx="565072" cy="565072"/>
            </a:xfrm>
            <a:prstGeom prst="rect">
              <a:avLst/>
            </a:prstGeom>
          </p:spPr>
        </p:pic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A0397B80-B01D-4CA3-BA04-C7277AA76C77}"/>
              </a:ext>
            </a:extLst>
          </p:cNvPr>
          <p:cNvGrpSpPr/>
          <p:nvPr/>
        </p:nvGrpSpPr>
        <p:grpSpPr>
          <a:xfrm>
            <a:off x="10149312" y="-22746"/>
            <a:ext cx="1937584" cy="1719351"/>
            <a:chOff x="596219" y="572831"/>
            <a:chExt cx="1937584" cy="1719351"/>
          </a:xfrm>
        </p:grpSpPr>
        <p:pic>
          <p:nvPicPr>
            <p:cNvPr id="123" name="Graphic 122" descr="Cloud with solid fill">
              <a:extLst>
                <a:ext uri="{FF2B5EF4-FFF2-40B4-BE49-F238E27FC236}">
                  <a16:creationId xmlns:a16="http://schemas.microsoft.com/office/drawing/2014/main" id="{DD3E67C3-0049-4CC7-87C8-29576A6C7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596219" y="572831"/>
              <a:ext cx="1719351" cy="1719351"/>
            </a:xfrm>
            <a:prstGeom prst="rect">
              <a:avLst/>
            </a:prstGeom>
          </p:spPr>
        </p:pic>
        <p:pic>
          <p:nvPicPr>
            <p:cNvPr id="124" name="Graphic 123" descr="Skull with solid fill">
              <a:extLst>
                <a:ext uri="{FF2B5EF4-FFF2-40B4-BE49-F238E27FC236}">
                  <a16:creationId xmlns:a16="http://schemas.microsoft.com/office/drawing/2014/main" id="{5074B702-A5A0-42B1-87A4-6209CD4E49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1619403" y="690126"/>
              <a:ext cx="914400" cy="914400"/>
            </a:xfrm>
            <a:prstGeom prst="rect">
              <a:avLst/>
            </a:prstGeom>
          </p:spPr>
        </p:pic>
      </p:grpSp>
      <p:pic>
        <p:nvPicPr>
          <p:cNvPr id="125" name="Graphic 124" descr="Robber with solid fill">
            <a:extLst>
              <a:ext uri="{FF2B5EF4-FFF2-40B4-BE49-F238E27FC236}">
                <a16:creationId xmlns:a16="http://schemas.microsoft.com/office/drawing/2014/main" id="{A79AD2A9-0ED2-4847-9850-3722C41DE26D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10514206" y="517152"/>
            <a:ext cx="686638" cy="68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15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D64FEE5-35B6-F745-3438-663A3E87F115}"/>
              </a:ext>
            </a:extLst>
          </p:cNvPr>
          <p:cNvGrpSpPr/>
          <p:nvPr/>
        </p:nvGrpSpPr>
        <p:grpSpPr>
          <a:xfrm>
            <a:off x="7563027" y="4341790"/>
            <a:ext cx="1459758" cy="1459758"/>
            <a:chOff x="7599503" y="4337989"/>
            <a:chExt cx="1459758" cy="1459758"/>
          </a:xfrm>
        </p:grpSpPr>
        <p:pic>
          <p:nvPicPr>
            <p:cNvPr id="53" name="Graphic 52" descr="Computer with solid fill">
              <a:extLst>
                <a:ext uri="{FF2B5EF4-FFF2-40B4-BE49-F238E27FC236}">
                  <a16:creationId xmlns:a16="http://schemas.microsoft.com/office/drawing/2014/main" id="{251F7B59-C2E7-5C8C-9620-A11355051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99503" y="4337989"/>
              <a:ext cx="1459758" cy="1459758"/>
            </a:xfrm>
            <a:prstGeom prst="rect">
              <a:avLst/>
            </a:prstGeom>
          </p:spPr>
        </p:pic>
        <p:pic>
          <p:nvPicPr>
            <p:cNvPr id="54" name="Graphic 53" descr="Database with solid fill">
              <a:extLst>
                <a:ext uri="{FF2B5EF4-FFF2-40B4-BE49-F238E27FC236}">
                  <a16:creationId xmlns:a16="http://schemas.microsoft.com/office/drawing/2014/main" id="{1E57172A-6B51-020F-E54E-8D9D5611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036230" y="4760281"/>
              <a:ext cx="469964" cy="469964"/>
            </a:xfrm>
            <a:prstGeom prst="rect">
              <a:avLst/>
            </a:prstGeom>
          </p:spPr>
        </p:pic>
        <p:pic>
          <p:nvPicPr>
            <p:cNvPr id="55" name="Graphic 54" descr="Open folder with solid fill">
              <a:extLst>
                <a:ext uri="{FF2B5EF4-FFF2-40B4-BE49-F238E27FC236}">
                  <a16:creationId xmlns:a16="http://schemas.microsoft.com/office/drawing/2014/main" id="{68380DB1-20BA-E5B6-F041-AD1D25E7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745526" y="4861532"/>
              <a:ext cx="412672" cy="41267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E8C9F6D-7CEB-DF6E-37C6-901D469004FC}"/>
              </a:ext>
            </a:extLst>
          </p:cNvPr>
          <p:cNvGrpSpPr/>
          <p:nvPr/>
        </p:nvGrpSpPr>
        <p:grpSpPr>
          <a:xfrm>
            <a:off x="9651614" y="4267231"/>
            <a:ext cx="1468735" cy="1386979"/>
            <a:chOff x="8411764" y="3736394"/>
            <a:chExt cx="1468735" cy="1386979"/>
          </a:xfrm>
        </p:grpSpPr>
        <p:pic>
          <p:nvPicPr>
            <p:cNvPr id="71" name="Graphic 70" descr="Programmer male with solid fill">
              <a:extLst>
                <a:ext uri="{FF2B5EF4-FFF2-40B4-BE49-F238E27FC236}">
                  <a16:creationId xmlns:a16="http://schemas.microsoft.com/office/drawing/2014/main" id="{FBA53D90-798D-A272-55E2-54C58A63D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411764" y="3736394"/>
              <a:ext cx="1316744" cy="1316744"/>
            </a:xfrm>
            <a:prstGeom prst="rect">
              <a:avLst/>
            </a:prstGeom>
          </p:spPr>
        </p:pic>
        <p:pic>
          <p:nvPicPr>
            <p:cNvPr id="77" name="Graphic 76" descr="Open folder with solid fill">
              <a:extLst>
                <a:ext uri="{FF2B5EF4-FFF2-40B4-BE49-F238E27FC236}">
                  <a16:creationId xmlns:a16="http://schemas.microsoft.com/office/drawing/2014/main" id="{369ADA91-A4DC-9DF9-47C0-5106050EC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67827" y="4710701"/>
              <a:ext cx="412672" cy="412672"/>
            </a:xfrm>
            <a:prstGeom prst="rect">
              <a:avLst/>
            </a:prstGeom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48B22DB-1029-47AB-AA13-2E0733225E19}"/>
              </a:ext>
            </a:extLst>
          </p:cNvPr>
          <p:cNvGrpSpPr/>
          <p:nvPr/>
        </p:nvGrpSpPr>
        <p:grpSpPr>
          <a:xfrm>
            <a:off x="221644" y="1053462"/>
            <a:ext cx="5970210" cy="5700192"/>
            <a:chOff x="221644" y="1053462"/>
            <a:chExt cx="5970210" cy="5700192"/>
          </a:xfrm>
        </p:grpSpPr>
        <p:pic>
          <p:nvPicPr>
            <p:cNvPr id="90" name="Graphic 89" descr="Programmer female with solid fill">
              <a:extLst>
                <a:ext uri="{FF2B5EF4-FFF2-40B4-BE49-F238E27FC236}">
                  <a16:creationId xmlns:a16="http://schemas.microsoft.com/office/drawing/2014/main" id="{3DE147EB-A2A1-478C-A0E3-4903611A7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92" name="Graphic 91" descr="Programmer male with solid fill">
              <a:extLst>
                <a:ext uri="{FF2B5EF4-FFF2-40B4-BE49-F238E27FC236}">
                  <a16:creationId xmlns:a16="http://schemas.microsoft.com/office/drawing/2014/main" id="{A2451BE5-1BEF-4C4F-B0FF-2186D4472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94" name="Graphic 93" descr="Programmer female outline">
              <a:extLst>
                <a:ext uri="{FF2B5EF4-FFF2-40B4-BE49-F238E27FC236}">
                  <a16:creationId xmlns:a16="http://schemas.microsoft.com/office/drawing/2014/main" id="{BB21C55D-ED98-43A5-8763-B54FA0CE4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95" name="Graphic 94" descr="Computer with solid fill">
              <a:extLst>
                <a:ext uri="{FF2B5EF4-FFF2-40B4-BE49-F238E27FC236}">
                  <a16:creationId xmlns:a16="http://schemas.microsoft.com/office/drawing/2014/main" id="{1C2D8940-7449-4F0C-A44A-4BFB68EF6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571BB47-FE1C-4444-A61F-D2F32BAB4275}"/>
                </a:ext>
              </a:extLst>
            </p:cNvPr>
            <p:cNvGrpSpPr/>
            <p:nvPr/>
          </p:nvGrpSpPr>
          <p:grpSpPr>
            <a:xfrm>
              <a:off x="2332322" y="1053462"/>
              <a:ext cx="2385728" cy="4708287"/>
              <a:chOff x="2536535" y="1021976"/>
              <a:chExt cx="2385728" cy="4708287"/>
            </a:xfrm>
          </p:grpSpPr>
          <p:cxnSp>
            <p:nvCxnSpPr>
              <p:cNvPr id="121" name="Straight Arrow Connector 120">
                <a:extLst>
                  <a:ext uri="{FF2B5EF4-FFF2-40B4-BE49-F238E27FC236}">
                    <a16:creationId xmlns:a16="http://schemas.microsoft.com/office/drawing/2014/main" id="{0B8C3C89-4D59-41DF-A4F3-E1C141BBB9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535" y="1021976"/>
                <a:ext cx="2197258" cy="162057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Arrow Connector 121">
                <a:extLst>
                  <a:ext uri="{FF2B5EF4-FFF2-40B4-BE49-F238E27FC236}">
                    <a16:creationId xmlns:a16="http://schemas.microsoft.com/office/drawing/2014/main" id="{8333A8DA-2D4E-4AE6-8625-B3C9D22C34F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Arrow Connector 122">
                <a:extLst>
                  <a:ext uri="{FF2B5EF4-FFF2-40B4-BE49-F238E27FC236}">
                    <a16:creationId xmlns:a16="http://schemas.microsoft.com/office/drawing/2014/main" id="{F41F8A0E-94D9-4813-9ED8-E8A178B5AB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Arrow Connector 123">
                <a:extLst>
                  <a:ext uri="{FF2B5EF4-FFF2-40B4-BE49-F238E27FC236}">
                    <a16:creationId xmlns:a16="http://schemas.microsoft.com/office/drawing/2014/main" id="{22FE6823-08E8-4BF2-A8B9-F3AC09C702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86F2C2DB-21F3-4DB3-9AF5-6F48B577BCB2}"/>
                </a:ext>
              </a:extLst>
            </p:cNvPr>
            <p:cNvGrpSpPr/>
            <p:nvPr/>
          </p:nvGrpSpPr>
          <p:grpSpPr>
            <a:xfrm>
              <a:off x="3202269" y="1339372"/>
              <a:ext cx="968279" cy="4278113"/>
              <a:chOff x="3406482" y="1307886"/>
              <a:chExt cx="968279" cy="4278113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63AED665-D620-4749-98DC-DC537921F731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19" name="Snip Single Corner Rectangle 57">
                  <a:extLst>
                    <a:ext uri="{FF2B5EF4-FFF2-40B4-BE49-F238E27FC236}">
                      <a16:creationId xmlns:a16="http://schemas.microsoft.com/office/drawing/2014/main" id="{71965E73-2E05-4FA8-A3C0-64AA495F4D2E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20" name="Graphic 119" descr="Paper with solid fill">
                  <a:extLst>
                    <a:ext uri="{FF2B5EF4-FFF2-40B4-BE49-F238E27FC236}">
                      <a16:creationId xmlns:a16="http://schemas.microsoft.com/office/drawing/2014/main" id="{0C93389B-1404-47DF-8A3D-F30F8942BE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ECC2B000-7943-412C-B52F-D01E4026BCD6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17" name="Snip Single Corner Rectangle 60">
                  <a:extLst>
                    <a:ext uri="{FF2B5EF4-FFF2-40B4-BE49-F238E27FC236}">
                      <a16:creationId xmlns:a16="http://schemas.microsoft.com/office/drawing/2014/main" id="{1DD1A979-8AF7-420B-B0E2-67BB5262D847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8" name="Graphic 117" descr="Paper with solid fill">
                  <a:extLst>
                    <a:ext uri="{FF2B5EF4-FFF2-40B4-BE49-F238E27FC236}">
                      <a16:creationId xmlns:a16="http://schemas.microsoft.com/office/drawing/2014/main" id="{440107B1-E699-4E0A-A38B-EA6261BB59D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F0D8E5F9-CE7D-4AE3-94F8-B1B3F0806FA2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15" name="Snip Single Corner Rectangle 63">
                  <a:extLst>
                    <a:ext uri="{FF2B5EF4-FFF2-40B4-BE49-F238E27FC236}">
                      <a16:creationId xmlns:a16="http://schemas.microsoft.com/office/drawing/2014/main" id="{6E37EA0C-FA9B-4DA8-8A15-796ED66CAB74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6" name="Graphic 115" descr="Paper with solid fill">
                  <a:extLst>
                    <a:ext uri="{FF2B5EF4-FFF2-40B4-BE49-F238E27FC236}">
                      <a16:creationId xmlns:a16="http://schemas.microsoft.com/office/drawing/2014/main" id="{D4E20673-0230-4A32-B0B5-07E9C640EB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6FDB6080-C0B9-4165-B592-9B7DF71C1F48}"/>
                  </a:ext>
                </a:extLst>
              </p:cNvPr>
              <p:cNvGrpSpPr/>
              <p:nvPr/>
            </p:nvGrpSpPr>
            <p:grpSpPr>
              <a:xfrm>
                <a:off x="3406482" y="1307886"/>
                <a:ext cx="914400" cy="914400"/>
                <a:chOff x="1526948" y="1629312"/>
                <a:chExt cx="914400" cy="914400"/>
              </a:xfrm>
            </p:grpSpPr>
            <p:sp>
              <p:nvSpPr>
                <p:cNvPr id="113" name="Snip Single Corner Rectangle 66">
                  <a:extLst>
                    <a:ext uri="{FF2B5EF4-FFF2-40B4-BE49-F238E27FC236}">
                      <a16:creationId xmlns:a16="http://schemas.microsoft.com/office/drawing/2014/main" id="{7131947E-2B94-43F4-8E24-2638F2543792}"/>
                    </a:ext>
                  </a:extLst>
                </p:cNvPr>
                <p:cNvSpPr/>
                <p:nvPr/>
              </p:nvSpPr>
              <p:spPr>
                <a:xfrm>
                  <a:off x="1719310" y="1723573"/>
                  <a:ext cx="524575" cy="708854"/>
                </a:xfrm>
                <a:prstGeom prst="snip1Rect">
                  <a:avLst>
                    <a:gd name="adj" fmla="val 3356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4" name="Graphic 113" descr="Paper with solid fill">
                  <a:extLst>
                    <a:ext uri="{FF2B5EF4-FFF2-40B4-BE49-F238E27FC236}">
                      <a16:creationId xmlns:a16="http://schemas.microsoft.com/office/drawing/2014/main" id="{C18CFE74-D2C9-4BDD-8F7C-4D23A09299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26948" y="1629312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98" name="Graphic 97" descr="Open folder with solid fill">
              <a:extLst>
                <a:ext uri="{FF2B5EF4-FFF2-40B4-BE49-F238E27FC236}">
                  <a16:creationId xmlns:a16="http://schemas.microsoft.com/office/drawing/2014/main" id="{BD94AF68-0E78-4CA0-BE01-1C0A3F0B8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99" name="Graphic 98" descr="Lock with solid fill">
              <a:extLst>
                <a:ext uri="{FF2B5EF4-FFF2-40B4-BE49-F238E27FC236}">
                  <a16:creationId xmlns:a16="http://schemas.microsoft.com/office/drawing/2014/main" id="{925AE906-DFC6-4117-BBD3-F65D9A506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B3332BA1-682A-4C14-A0FB-0E34418CB0AA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D35C9ED5-6C95-47F4-AEA6-161BF36CF883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3940DD8F-0AA8-4305-BA7E-6E67029E3AB2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639DA15-37AF-43F8-9921-639FDE7F4337}"/>
                </a:ext>
              </a:extLst>
            </p:cNvPr>
            <p:cNvSpPr/>
            <p:nvPr/>
          </p:nvSpPr>
          <p:spPr>
            <a:xfrm>
              <a:off x="4954495" y="1312824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BF62FBF-2EAC-4C94-A782-79B7AC2C8956}"/>
                </a:ext>
              </a:extLst>
            </p:cNvPr>
            <p:cNvGrpSpPr/>
            <p:nvPr/>
          </p:nvGrpSpPr>
          <p:grpSpPr>
            <a:xfrm>
              <a:off x="5005174" y="2972540"/>
              <a:ext cx="566928" cy="3772953"/>
              <a:chOff x="5819179" y="2941054"/>
              <a:chExt cx="566928" cy="3772953"/>
            </a:xfrm>
            <a:solidFill>
              <a:schemeClr val="accent4"/>
            </a:solidFill>
          </p:grpSpPr>
          <p:pic>
            <p:nvPicPr>
              <p:cNvPr id="105" name="Graphic 104" descr="Open folder with solid fill">
                <a:extLst>
                  <a:ext uri="{FF2B5EF4-FFF2-40B4-BE49-F238E27FC236}">
                    <a16:creationId xmlns:a16="http://schemas.microsoft.com/office/drawing/2014/main" id="{FC89215B-B673-4620-96FF-C6AA7C638E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06" name="Graphic 105" descr="Open folder with solid fill">
                <a:extLst>
                  <a:ext uri="{FF2B5EF4-FFF2-40B4-BE49-F238E27FC236}">
                    <a16:creationId xmlns:a16="http://schemas.microsoft.com/office/drawing/2014/main" id="{5DD61BB9-CEEF-45D5-9860-118EFBD51A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08" name="Graphic 107" descr="Open folder with solid fill">
                <a:extLst>
                  <a:ext uri="{FF2B5EF4-FFF2-40B4-BE49-F238E27FC236}">
                    <a16:creationId xmlns:a16="http://schemas.microsoft.com/office/drawing/2014/main" id="{311209DB-8D39-4A0D-A5EB-2229C2965B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F9346212-B4DF-48A5-8562-E95F86410E52}"/>
              </a:ext>
            </a:extLst>
          </p:cNvPr>
          <p:cNvGrpSpPr/>
          <p:nvPr/>
        </p:nvGrpSpPr>
        <p:grpSpPr>
          <a:xfrm>
            <a:off x="4618158" y="390655"/>
            <a:ext cx="1305950" cy="1305950"/>
            <a:chOff x="4618158" y="392166"/>
            <a:chExt cx="1305950" cy="1305950"/>
          </a:xfrm>
        </p:grpSpPr>
        <p:pic>
          <p:nvPicPr>
            <p:cNvPr id="134" name="Graphic 133" descr="Laptop outline">
              <a:extLst>
                <a:ext uri="{FF2B5EF4-FFF2-40B4-BE49-F238E27FC236}">
                  <a16:creationId xmlns:a16="http://schemas.microsoft.com/office/drawing/2014/main" id="{356ED881-9287-4791-9923-149854C4E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4618158" y="392166"/>
              <a:ext cx="1305950" cy="1305950"/>
            </a:xfrm>
            <a:prstGeom prst="rect">
              <a:avLst/>
            </a:prstGeom>
          </p:spPr>
        </p:pic>
        <p:pic>
          <p:nvPicPr>
            <p:cNvPr id="135" name="Graphic 134" descr="Open folder with solid fill">
              <a:extLst>
                <a:ext uri="{FF2B5EF4-FFF2-40B4-BE49-F238E27FC236}">
                  <a16:creationId xmlns:a16="http://schemas.microsoft.com/office/drawing/2014/main" id="{2CD15FBE-F56C-4D54-987F-75A1AD4DC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5015098" y="713242"/>
              <a:ext cx="565072" cy="56507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0DC7E1B-1992-44D5-B968-D606BC03C1AD}"/>
              </a:ext>
            </a:extLst>
          </p:cNvPr>
          <p:cNvGrpSpPr/>
          <p:nvPr/>
        </p:nvGrpSpPr>
        <p:grpSpPr>
          <a:xfrm>
            <a:off x="5233051" y="991034"/>
            <a:ext cx="5760045" cy="5605455"/>
            <a:chOff x="5233051" y="991034"/>
            <a:chExt cx="5760045" cy="560545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711964B-6D5D-44CA-8901-AB9DA9474237}"/>
                </a:ext>
              </a:extLst>
            </p:cNvPr>
            <p:cNvGrpSpPr/>
            <p:nvPr/>
          </p:nvGrpSpPr>
          <p:grpSpPr>
            <a:xfrm>
              <a:off x="5233994" y="2252360"/>
              <a:ext cx="5759102" cy="4344129"/>
              <a:chOff x="5233994" y="2252360"/>
              <a:chExt cx="5759102" cy="4344129"/>
            </a:xfrm>
          </p:grpSpPr>
          <p:pic>
            <p:nvPicPr>
              <p:cNvPr id="126" name="Graphic 125" descr="Lock with solid fill">
                <a:extLst>
                  <a:ext uri="{FF2B5EF4-FFF2-40B4-BE49-F238E27FC236}">
                    <a16:creationId xmlns:a16="http://schemas.microsoft.com/office/drawing/2014/main" id="{5C9C8083-3192-4054-A852-42B395527B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233994" y="6438323"/>
                <a:ext cx="158166" cy="158166"/>
              </a:xfrm>
              <a:prstGeom prst="rect">
                <a:avLst/>
              </a:prstGeom>
            </p:spPr>
          </p:pic>
          <p:pic>
            <p:nvPicPr>
              <p:cNvPr id="127" name="Graphic 126" descr="Lock with solid fill">
                <a:extLst>
                  <a:ext uri="{FF2B5EF4-FFF2-40B4-BE49-F238E27FC236}">
                    <a16:creationId xmlns:a16="http://schemas.microsoft.com/office/drawing/2014/main" id="{47E61374-DA33-4798-9D48-AF4135550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233994" y="3237695"/>
                <a:ext cx="158166" cy="158166"/>
              </a:xfrm>
              <a:prstGeom prst="rect">
                <a:avLst/>
              </a:prstGeom>
            </p:spPr>
          </p:pic>
          <p:pic>
            <p:nvPicPr>
              <p:cNvPr id="128" name="Graphic 127" descr="Lock with solid fill">
                <a:extLst>
                  <a:ext uri="{FF2B5EF4-FFF2-40B4-BE49-F238E27FC236}">
                    <a16:creationId xmlns:a16="http://schemas.microsoft.com/office/drawing/2014/main" id="{2631682E-A8F8-48FD-A347-6A5AD6E2FF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7404861" y="3468780"/>
                <a:ext cx="158166" cy="158166"/>
              </a:xfrm>
              <a:prstGeom prst="rect">
                <a:avLst/>
              </a:prstGeom>
            </p:spPr>
          </p:pic>
          <p:pic>
            <p:nvPicPr>
              <p:cNvPr id="129" name="Graphic 128" descr="Lock with solid fill">
                <a:extLst>
                  <a:ext uri="{FF2B5EF4-FFF2-40B4-BE49-F238E27FC236}">
                    <a16:creationId xmlns:a16="http://schemas.microsoft.com/office/drawing/2014/main" id="{9B852D90-34C8-4DA0-A5E2-084FC487FD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8817864" y="3491224"/>
                <a:ext cx="158166" cy="158166"/>
              </a:xfrm>
              <a:prstGeom prst="rect">
                <a:avLst/>
              </a:prstGeom>
            </p:spPr>
          </p:pic>
          <p:pic>
            <p:nvPicPr>
              <p:cNvPr id="130" name="Graphic 129" descr="Lock with solid fill">
                <a:extLst>
                  <a:ext uri="{FF2B5EF4-FFF2-40B4-BE49-F238E27FC236}">
                    <a16:creationId xmlns:a16="http://schemas.microsoft.com/office/drawing/2014/main" id="{9AAC04B3-7E89-4617-8468-0D413C2C1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10228787" y="3468780"/>
                <a:ext cx="158166" cy="158166"/>
              </a:xfrm>
              <a:prstGeom prst="rect">
                <a:avLst/>
              </a:prstGeom>
            </p:spPr>
          </p:pic>
          <p:pic>
            <p:nvPicPr>
              <p:cNvPr id="131" name="Graphic 130" descr="Lock with solid fill">
                <a:extLst>
                  <a:ext uri="{FF2B5EF4-FFF2-40B4-BE49-F238E27FC236}">
                    <a16:creationId xmlns:a16="http://schemas.microsoft.com/office/drawing/2014/main" id="{39676B8D-C3DE-4409-9753-BEC1517D6D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8817864" y="2252360"/>
                <a:ext cx="158166" cy="158166"/>
              </a:xfrm>
              <a:prstGeom prst="rect">
                <a:avLst/>
              </a:prstGeom>
            </p:spPr>
          </p:pic>
          <p:pic>
            <p:nvPicPr>
              <p:cNvPr id="132" name="Graphic 131" descr="Lock with solid fill">
                <a:extLst>
                  <a:ext uri="{FF2B5EF4-FFF2-40B4-BE49-F238E27FC236}">
                    <a16:creationId xmlns:a16="http://schemas.microsoft.com/office/drawing/2014/main" id="{1AB16E7C-D296-47E1-8BC8-F326AEC1BB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10834930" y="5444547"/>
                <a:ext cx="158166" cy="158166"/>
              </a:xfrm>
              <a:prstGeom prst="rect">
                <a:avLst/>
              </a:prstGeom>
            </p:spPr>
          </p:pic>
        </p:grpSp>
        <p:pic>
          <p:nvPicPr>
            <p:cNvPr id="136" name="Graphic 135" descr="Lock with solid fill">
              <a:extLst>
                <a:ext uri="{FF2B5EF4-FFF2-40B4-BE49-F238E27FC236}">
                  <a16:creationId xmlns:a16="http://schemas.microsoft.com/office/drawing/2014/main" id="{31D401A3-BDC4-4DA5-8612-C15268D43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5233051" y="991034"/>
              <a:ext cx="158166" cy="158166"/>
            </a:xfrm>
            <a:prstGeom prst="rect">
              <a:avLst/>
            </a:prstGeom>
          </p:spPr>
        </p:pic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9EE2BB1B-C67B-40D3-BB13-DCDC79743A98}"/>
              </a:ext>
            </a:extLst>
          </p:cNvPr>
          <p:cNvGrpSpPr/>
          <p:nvPr/>
        </p:nvGrpSpPr>
        <p:grpSpPr>
          <a:xfrm>
            <a:off x="10149312" y="-22746"/>
            <a:ext cx="1937584" cy="1719351"/>
            <a:chOff x="596219" y="572831"/>
            <a:chExt cx="1937584" cy="1719351"/>
          </a:xfrm>
        </p:grpSpPr>
        <p:pic>
          <p:nvPicPr>
            <p:cNvPr id="138" name="Graphic 137" descr="Cloud with solid fill">
              <a:extLst>
                <a:ext uri="{FF2B5EF4-FFF2-40B4-BE49-F238E27FC236}">
                  <a16:creationId xmlns:a16="http://schemas.microsoft.com/office/drawing/2014/main" id="{0A9E657C-9456-46AE-B1DD-AE324A985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596219" y="572831"/>
              <a:ext cx="1719351" cy="1719351"/>
            </a:xfrm>
            <a:prstGeom prst="rect">
              <a:avLst/>
            </a:prstGeom>
          </p:spPr>
        </p:pic>
        <p:pic>
          <p:nvPicPr>
            <p:cNvPr id="139" name="Graphic 138" descr="Skull with solid fill">
              <a:extLst>
                <a:ext uri="{FF2B5EF4-FFF2-40B4-BE49-F238E27FC236}">
                  <a16:creationId xmlns:a16="http://schemas.microsoft.com/office/drawing/2014/main" id="{23ABCAC8-3C4C-429F-B477-840544369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1619403" y="690126"/>
              <a:ext cx="914400" cy="914400"/>
            </a:xfrm>
            <a:prstGeom prst="rect">
              <a:avLst/>
            </a:prstGeom>
          </p:spPr>
        </p:pic>
      </p:grpSp>
      <p:pic>
        <p:nvPicPr>
          <p:cNvPr id="140" name="Graphic 139" descr="Robber with solid fill">
            <a:extLst>
              <a:ext uri="{FF2B5EF4-FFF2-40B4-BE49-F238E27FC236}">
                <a16:creationId xmlns:a16="http://schemas.microsoft.com/office/drawing/2014/main" id="{C9DC4972-F367-430B-98DB-CA0F56CC224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10514206" y="517152"/>
            <a:ext cx="686638" cy="68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742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67520" y="431802"/>
            <a:ext cx="1458857" cy="1458857"/>
          </a:xfrm>
          <a:prstGeom prst="rect">
            <a:avLst/>
          </a:prstGeom>
        </p:spPr>
      </p:pic>
      <p:pic>
        <p:nvPicPr>
          <p:cNvPr id="39" name="Graphic 38" descr="Laptop with solid fill">
            <a:extLst>
              <a:ext uri="{FF2B5EF4-FFF2-40B4-BE49-F238E27FC236}">
                <a16:creationId xmlns:a16="http://schemas.microsoft.com/office/drawing/2014/main" id="{491E3FBF-3F8D-8D39-DCA3-230024704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6929" y="1751680"/>
            <a:ext cx="1120039" cy="1120039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F90DD0D4-75F3-E778-0447-CE64D1875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90612" y="2057089"/>
            <a:ext cx="412672" cy="41267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EB398134-98F7-8361-C401-0682A2150684}"/>
              </a:ext>
            </a:extLst>
          </p:cNvPr>
          <p:cNvGrpSpPr/>
          <p:nvPr/>
        </p:nvGrpSpPr>
        <p:grpSpPr>
          <a:xfrm>
            <a:off x="6926006" y="2983113"/>
            <a:ext cx="3941884" cy="1120039"/>
            <a:chOff x="7003457" y="2540579"/>
            <a:chExt cx="3941884" cy="1120039"/>
          </a:xfrm>
        </p:grpSpPr>
        <p:pic>
          <p:nvPicPr>
            <p:cNvPr id="42" name="Graphic 41" descr="Laptop with solid fill">
              <a:extLst>
                <a:ext uri="{FF2B5EF4-FFF2-40B4-BE49-F238E27FC236}">
                  <a16:creationId xmlns:a16="http://schemas.microsoft.com/office/drawing/2014/main" id="{B7C9767E-898A-0218-CBDB-9FDFB4970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003457" y="2540579"/>
              <a:ext cx="1120039" cy="1120039"/>
            </a:xfrm>
            <a:prstGeom prst="rect">
              <a:avLst/>
            </a:prstGeom>
          </p:spPr>
        </p:pic>
        <p:pic>
          <p:nvPicPr>
            <p:cNvPr id="43" name="Graphic 42" descr="Open folder with solid fill">
              <a:extLst>
                <a:ext uri="{FF2B5EF4-FFF2-40B4-BE49-F238E27FC236}">
                  <a16:creationId xmlns:a16="http://schemas.microsoft.com/office/drawing/2014/main" id="{BCB18926-DF7E-A2EB-F5F4-CEBDEEFDB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57140" y="2833880"/>
              <a:ext cx="412672" cy="412672"/>
            </a:xfrm>
            <a:prstGeom prst="rect">
              <a:avLst/>
            </a:prstGeom>
          </p:spPr>
        </p:pic>
        <p:pic>
          <p:nvPicPr>
            <p:cNvPr id="44" name="Graphic 43" descr="Laptop with solid fill">
              <a:extLst>
                <a:ext uri="{FF2B5EF4-FFF2-40B4-BE49-F238E27FC236}">
                  <a16:creationId xmlns:a16="http://schemas.microsoft.com/office/drawing/2014/main" id="{B055EDFD-B468-CFE4-2A06-071A79DCB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14379" y="2540579"/>
              <a:ext cx="1120039" cy="1120039"/>
            </a:xfrm>
            <a:prstGeom prst="rect">
              <a:avLst/>
            </a:prstGeom>
          </p:spPr>
        </p:pic>
        <p:pic>
          <p:nvPicPr>
            <p:cNvPr id="45" name="Graphic 44" descr="Open folder with solid fill">
              <a:extLst>
                <a:ext uri="{FF2B5EF4-FFF2-40B4-BE49-F238E27FC236}">
                  <a16:creationId xmlns:a16="http://schemas.microsoft.com/office/drawing/2014/main" id="{915437D4-1581-069C-0343-18534FEEF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768062" y="2833880"/>
              <a:ext cx="412672" cy="412672"/>
            </a:xfrm>
            <a:prstGeom prst="rect">
              <a:avLst/>
            </a:prstGeom>
          </p:spPr>
        </p:pic>
        <p:pic>
          <p:nvPicPr>
            <p:cNvPr id="46" name="Graphic 45" descr="Laptop with solid fill">
              <a:extLst>
                <a:ext uri="{FF2B5EF4-FFF2-40B4-BE49-F238E27FC236}">
                  <a16:creationId xmlns:a16="http://schemas.microsoft.com/office/drawing/2014/main" id="{96C83BCF-B899-E368-A926-5BC1FD4AC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25302" y="2540579"/>
              <a:ext cx="1120039" cy="1120039"/>
            </a:xfrm>
            <a:prstGeom prst="rect">
              <a:avLst/>
            </a:prstGeom>
          </p:spPr>
        </p:pic>
        <p:pic>
          <p:nvPicPr>
            <p:cNvPr id="47" name="Graphic 46" descr="Open folder with solid fill">
              <a:extLst>
                <a:ext uri="{FF2B5EF4-FFF2-40B4-BE49-F238E27FC236}">
                  <a16:creationId xmlns:a16="http://schemas.microsoft.com/office/drawing/2014/main" id="{D453AC78-AE52-4EAD-EDEA-074462AC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78985" y="2833880"/>
              <a:ext cx="412672" cy="41267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64FD41-2D01-B209-4F23-620D438A39E2}"/>
              </a:ext>
            </a:extLst>
          </p:cNvPr>
          <p:cNvGrpSpPr/>
          <p:nvPr/>
        </p:nvGrpSpPr>
        <p:grpSpPr>
          <a:xfrm>
            <a:off x="7486026" y="2311700"/>
            <a:ext cx="2821845" cy="793090"/>
            <a:chOff x="7486026" y="2038838"/>
            <a:chExt cx="2821845" cy="79309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D7183ED-248B-2D9E-5E5B-0C1F9389ACF3}"/>
                </a:ext>
              </a:extLst>
            </p:cNvPr>
            <p:cNvCxnSpPr>
              <a:cxnSpLocks/>
              <a:stCxn id="39" idx="1"/>
              <a:endCxn id="42" idx="0"/>
            </p:cNvCxnSpPr>
            <p:nvPr/>
          </p:nvCxnSpPr>
          <p:spPr>
            <a:xfrm flipH="1">
              <a:off x="7486026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199C545B-57DD-0900-B3EC-5689EA9A929F}"/>
                </a:ext>
              </a:extLst>
            </p:cNvPr>
            <p:cNvCxnSpPr>
              <a:cxnSpLocks/>
              <a:stCxn id="39" idx="3"/>
              <a:endCxn id="46" idx="0"/>
            </p:cNvCxnSpPr>
            <p:nvPr/>
          </p:nvCxnSpPr>
          <p:spPr>
            <a:xfrm>
              <a:off x="9456968" y="2038838"/>
              <a:ext cx="850903" cy="671413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E00300B0-EF69-911D-2BD0-1FEF68CD7BBF}"/>
                </a:ext>
              </a:extLst>
            </p:cNvPr>
            <p:cNvCxnSpPr>
              <a:cxnSpLocks/>
            </p:cNvCxnSpPr>
            <p:nvPr/>
          </p:nvCxnSpPr>
          <p:spPr>
            <a:xfrm>
              <a:off x="8896949" y="2427233"/>
              <a:ext cx="0" cy="404695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D64FEE5-35B6-F745-3438-663A3E87F115}"/>
              </a:ext>
            </a:extLst>
          </p:cNvPr>
          <p:cNvGrpSpPr/>
          <p:nvPr/>
        </p:nvGrpSpPr>
        <p:grpSpPr>
          <a:xfrm>
            <a:off x="7563027" y="4341790"/>
            <a:ext cx="1459758" cy="1459758"/>
            <a:chOff x="7599503" y="4337989"/>
            <a:chExt cx="1459758" cy="1459758"/>
          </a:xfrm>
        </p:grpSpPr>
        <p:pic>
          <p:nvPicPr>
            <p:cNvPr id="53" name="Graphic 52" descr="Computer with solid fill">
              <a:extLst>
                <a:ext uri="{FF2B5EF4-FFF2-40B4-BE49-F238E27FC236}">
                  <a16:creationId xmlns:a16="http://schemas.microsoft.com/office/drawing/2014/main" id="{251F7B59-C2E7-5C8C-9620-A11355051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99503" y="4337989"/>
              <a:ext cx="1459758" cy="1459758"/>
            </a:xfrm>
            <a:prstGeom prst="rect">
              <a:avLst/>
            </a:prstGeom>
          </p:spPr>
        </p:pic>
        <p:pic>
          <p:nvPicPr>
            <p:cNvPr id="54" name="Graphic 53" descr="Database with solid fill">
              <a:extLst>
                <a:ext uri="{FF2B5EF4-FFF2-40B4-BE49-F238E27FC236}">
                  <a16:creationId xmlns:a16="http://schemas.microsoft.com/office/drawing/2014/main" id="{1E57172A-6B51-020F-E54E-8D9D56118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036230" y="4760281"/>
              <a:ext cx="469964" cy="469964"/>
            </a:xfrm>
            <a:prstGeom prst="rect">
              <a:avLst/>
            </a:prstGeom>
          </p:spPr>
        </p:pic>
        <p:pic>
          <p:nvPicPr>
            <p:cNvPr id="55" name="Graphic 54" descr="Open folder with solid fill">
              <a:extLst>
                <a:ext uri="{FF2B5EF4-FFF2-40B4-BE49-F238E27FC236}">
                  <a16:creationId xmlns:a16="http://schemas.microsoft.com/office/drawing/2014/main" id="{68380DB1-20BA-E5B6-F041-AD1D25E7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745526" y="4861532"/>
              <a:ext cx="412672" cy="412672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E8C9F6D-7CEB-DF6E-37C6-901D469004FC}"/>
              </a:ext>
            </a:extLst>
          </p:cNvPr>
          <p:cNvGrpSpPr/>
          <p:nvPr/>
        </p:nvGrpSpPr>
        <p:grpSpPr>
          <a:xfrm>
            <a:off x="9651614" y="4267231"/>
            <a:ext cx="1468735" cy="1386979"/>
            <a:chOff x="8411764" y="3736394"/>
            <a:chExt cx="1468735" cy="1386979"/>
          </a:xfrm>
        </p:grpSpPr>
        <p:pic>
          <p:nvPicPr>
            <p:cNvPr id="71" name="Graphic 70" descr="Programmer male with solid fill">
              <a:extLst>
                <a:ext uri="{FF2B5EF4-FFF2-40B4-BE49-F238E27FC236}">
                  <a16:creationId xmlns:a16="http://schemas.microsoft.com/office/drawing/2014/main" id="{FBA53D90-798D-A272-55E2-54C58A63D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411764" y="3736394"/>
              <a:ext cx="1316744" cy="1316744"/>
            </a:xfrm>
            <a:prstGeom prst="rect">
              <a:avLst/>
            </a:prstGeom>
          </p:spPr>
        </p:pic>
        <p:pic>
          <p:nvPicPr>
            <p:cNvPr id="77" name="Graphic 76" descr="Open folder with solid fill">
              <a:extLst>
                <a:ext uri="{FF2B5EF4-FFF2-40B4-BE49-F238E27FC236}">
                  <a16:creationId xmlns:a16="http://schemas.microsoft.com/office/drawing/2014/main" id="{369ADA91-A4DC-9DF9-47C0-5106050EC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67827" y="4710701"/>
              <a:ext cx="412672" cy="412672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45753BA-A9E4-4B9A-8CBC-60BF6A1D2D43}"/>
              </a:ext>
            </a:extLst>
          </p:cNvPr>
          <p:cNvGrpSpPr/>
          <p:nvPr/>
        </p:nvGrpSpPr>
        <p:grpSpPr>
          <a:xfrm>
            <a:off x="221644" y="1789674"/>
            <a:ext cx="5970210" cy="4963980"/>
            <a:chOff x="221644" y="1789674"/>
            <a:chExt cx="5970210" cy="4963980"/>
          </a:xfrm>
        </p:grpSpPr>
        <p:pic>
          <p:nvPicPr>
            <p:cNvPr id="82" name="Graphic 81" descr="Programmer female with solid fill">
              <a:extLst>
                <a:ext uri="{FF2B5EF4-FFF2-40B4-BE49-F238E27FC236}">
                  <a16:creationId xmlns:a16="http://schemas.microsoft.com/office/drawing/2014/main" id="{EE66FB32-4926-4099-A945-E5B4B6927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98138" y="5172653"/>
              <a:ext cx="1581001" cy="1581001"/>
            </a:xfrm>
            <a:prstGeom prst="rect">
              <a:avLst/>
            </a:prstGeom>
          </p:spPr>
        </p:pic>
        <p:pic>
          <p:nvPicPr>
            <p:cNvPr id="83" name="Graphic 82" descr="Programmer male with solid fill">
              <a:extLst>
                <a:ext uri="{FF2B5EF4-FFF2-40B4-BE49-F238E27FC236}">
                  <a16:creationId xmlns:a16="http://schemas.microsoft.com/office/drawing/2014/main" id="{3AC76DC5-4DFC-48B3-95EC-E72F32008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452123" y="3547863"/>
              <a:ext cx="1673031" cy="1673031"/>
            </a:xfrm>
            <a:prstGeom prst="rect">
              <a:avLst/>
            </a:prstGeom>
          </p:spPr>
        </p:pic>
        <p:pic>
          <p:nvPicPr>
            <p:cNvPr id="85" name="Graphic 84" descr="Programmer female outline">
              <a:extLst>
                <a:ext uri="{FF2B5EF4-FFF2-40B4-BE49-F238E27FC236}">
                  <a16:creationId xmlns:a16="http://schemas.microsoft.com/office/drawing/2014/main" id="{6084A76E-0308-4D4C-AFFD-E82EFA86C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385423" y="1789674"/>
              <a:ext cx="1806431" cy="1806431"/>
            </a:xfrm>
            <a:prstGeom prst="rect">
              <a:avLst/>
            </a:prstGeom>
          </p:spPr>
        </p:pic>
        <p:pic>
          <p:nvPicPr>
            <p:cNvPr id="86" name="Graphic 85" descr="Computer with solid fill">
              <a:extLst>
                <a:ext uri="{FF2B5EF4-FFF2-40B4-BE49-F238E27FC236}">
                  <a16:creationId xmlns:a16="http://schemas.microsoft.com/office/drawing/2014/main" id="{8D103880-E042-47CC-BD28-E53918CE6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1644" y="2605604"/>
              <a:ext cx="1948283" cy="1948283"/>
            </a:xfrm>
            <a:prstGeom prst="rect">
              <a:avLst/>
            </a:prstGeom>
          </p:spPr>
        </p:pic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0DDCFC6D-55BA-4F58-B8AB-077ED6D9DB85}"/>
                </a:ext>
              </a:extLst>
            </p:cNvPr>
            <p:cNvGrpSpPr/>
            <p:nvPr/>
          </p:nvGrpSpPr>
          <p:grpSpPr>
            <a:xfrm>
              <a:off x="2334553" y="2645689"/>
              <a:ext cx="2383497" cy="3116060"/>
              <a:chOff x="2538766" y="2614203"/>
              <a:chExt cx="2383497" cy="3116060"/>
            </a:xfrm>
          </p:grpSpPr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A0633440-5F38-4EC2-A24A-33ECA5DA34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9789" y="2614203"/>
                <a:ext cx="2252582" cy="508974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B61C986B-80E4-4CC2-88A0-D781446BC1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6383" y="3736576"/>
                <a:ext cx="2251171" cy="64910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F41DEC65-7785-4223-BA29-5068E3704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8766" y="4210933"/>
                <a:ext cx="2383497" cy="151933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B4997E5-830B-4584-8D87-DDD649D0BB28}"/>
                </a:ext>
              </a:extLst>
            </p:cNvPr>
            <p:cNvGrpSpPr/>
            <p:nvPr/>
          </p:nvGrpSpPr>
          <p:grpSpPr>
            <a:xfrm>
              <a:off x="3215553" y="2465644"/>
              <a:ext cx="954995" cy="3151841"/>
              <a:chOff x="3419766" y="2434158"/>
              <a:chExt cx="954995" cy="3151841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C214AD3C-CD75-4A05-A294-8F16E8323B7C}"/>
                  </a:ext>
                </a:extLst>
              </p:cNvPr>
              <p:cNvGrpSpPr/>
              <p:nvPr/>
            </p:nvGrpSpPr>
            <p:grpSpPr>
              <a:xfrm>
                <a:off x="3460361" y="4671599"/>
                <a:ext cx="914400" cy="914400"/>
                <a:chOff x="1634406" y="1587996"/>
                <a:chExt cx="914400" cy="914400"/>
              </a:xfrm>
            </p:grpSpPr>
            <p:sp>
              <p:nvSpPr>
                <p:cNvPr id="111" name="Snip Single Corner Rectangle 57">
                  <a:extLst>
                    <a:ext uri="{FF2B5EF4-FFF2-40B4-BE49-F238E27FC236}">
                      <a16:creationId xmlns:a16="http://schemas.microsoft.com/office/drawing/2014/main" id="{BB10A0CC-D562-447B-9B4D-DF751AC90D61}"/>
                    </a:ext>
                  </a:extLst>
                </p:cNvPr>
                <p:cNvSpPr/>
                <p:nvPr/>
              </p:nvSpPr>
              <p:spPr>
                <a:xfrm>
                  <a:off x="1822789" y="1608716"/>
                  <a:ext cx="536510" cy="721734"/>
                </a:xfrm>
                <a:prstGeom prst="snip1Rect">
                  <a:avLst>
                    <a:gd name="adj" fmla="val 3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2" name="Graphic 111" descr="Paper with solid fill">
                  <a:extLst>
                    <a:ext uri="{FF2B5EF4-FFF2-40B4-BE49-F238E27FC236}">
                      <a16:creationId xmlns:a16="http://schemas.microsoft.com/office/drawing/2014/main" id="{E003873A-6F8A-4D4F-85FC-B4FDC8220B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34406" y="1587996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AD1C9A61-64F8-491C-B61C-84577C952E6D}"/>
                  </a:ext>
                </a:extLst>
              </p:cNvPr>
              <p:cNvGrpSpPr/>
              <p:nvPr/>
            </p:nvGrpSpPr>
            <p:grpSpPr>
              <a:xfrm>
                <a:off x="3442688" y="3581628"/>
                <a:ext cx="914400" cy="914400"/>
                <a:chOff x="1386103" y="1723275"/>
                <a:chExt cx="914400" cy="914400"/>
              </a:xfrm>
            </p:grpSpPr>
            <p:sp>
              <p:nvSpPr>
                <p:cNvPr id="109" name="Snip Single Corner Rectangle 60">
                  <a:extLst>
                    <a:ext uri="{FF2B5EF4-FFF2-40B4-BE49-F238E27FC236}">
                      <a16:creationId xmlns:a16="http://schemas.microsoft.com/office/drawing/2014/main" id="{841021A3-7295-4689-8141-B2C5205C4581}"/>
                    </a:ext>
                  </a:extLst>
                </p:cNvPr>
                <p:cNvSpPr/>
                <p:nvPr/>
              </p:nvSpPr>
              <p:spPr>
                <a:xfrm>
                  <a:off x="1590835" y="1794263"/>
                  <a:ext cx="504937" cy="700025"/>
                </a:xfrm>
                <a:prstGeom prst="snip1Rect">
                  <a:avLst>
                    <a:gd name="adj" fmla="val 305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0" name="Graphic 109" descr="Paper with solid fill">
                  <a:extLst>
                    <a:ext uri="{FF2B5EF4-FFF2-40B4-BE49-F238E27FC236}">
                      <a16:creationId xmlns:a16="http://schemas.microsoft.com/office/drawing/2014/main" id="{A5CFAE02-0F64-49BB-9D8D-B91A5B40A4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6103" y="1723275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A4DFD267-1B93-4B78-9F7F-61B3362990E5}"/>
                  </a:ext>
                </a:extLst>
              </p:cNvPr>
              <p:cNvGrpSpPr/>
              <p:nvPr/>
            </p:nvGrpSpPr>
            <p:grpSpPr>
              <a:xfrm>
                <a:off x="3419766" y="2434158"/>
                <a:ext cx="914400" cy="914400"/>
                <a:chOff x="1318740" y="1673620"/>
                <a:chExt cx="914400" cy="914400"/>
              </a:xfrm>
            </p:grpSpPr>
            <p:sp>
              <p:nvSpPr>
                <p:cNvPr id="107" name="Snip Single Corner Rectangle 63">
                  <a:extLst>
                    <a:ext uri="{FF2B5EF4-FFF2-40B4-BE49-F238E27FC236}">
                      <a16:creationId xmlns:a16="http://schemas.microsoft.com/office/drawing/2014/main" id="{B62F7AFF-F776-4F3B-921F-98C13FFF8584}"/>
                    </a:ext>
                  </a:extLst>
                </p:cNvPr>
                <p:cNvSpPr/>
                <p:nvPr/>
              </p:nvSpPr>
              <p:spPr>
                <a:xfrm>
                  <a:off x="1522875" y="1673620"/>
                  <a:ext cx="535695" cy="692231"/>
                </a:xfrm>
                <a:prstGeom prst="snip1Rect">
                  <a:avLst>
                    <a:gd name="adj" fmla="val 2885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8" name="Graphic 107" descr="Paper with solid fill">
                  <a:extLst>
                    <a:ext uri="{FF2B5EF4-FFF2-40B4-BE49-F238E27FC236}">
                      <a16:creationId xmlns:a16="http://schemas.microsoft.com/office/drawing/2014/main" id="{9FF894E9-AA47-4C4F-9992-C58F38EB2A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18740" y="1673620"/>
                  <a:ext cx="914400" cy="914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9" name="Graphic 88" descr="Open folder with solid fill">
              <a:extLst>
                <a:ext uri="{FF2B5EF4-FFF2-40B4-BE49-F238E27FC236}">
                  <a16:creationId xmlns:a16="http://schemas.microsoft.com/office/drawing/2014/main" id="{D638A7C8-99FC-428C-A67F-5E5DCC7CA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386270" y="3067730"/>
              <a:ext cx="809436" cy="809436"/>
            </a:xfrm>
            <a:prstGeom prst="rect">
              <a:avLst/>
            </a:prstGeom>
          </p:spPr>
        </p:pic>
        <p:pic>
          <p:nvPicPr>
            <p:cNvPr id="90" name="Graphic 89" descr="Lock with solid fill">
              <a:extLst>
                <a:ext uri="{FF2B5EF4-FFF2-40B4-BE49-F238E27FC236}">
                  <a16:creationId xmlns:a16="http://schemas.microsoft.com/office/drawing/2014/main" id="{E1272F1F-6723-492D-967B-88892E9C3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011226" y="3403321"/>
              <a:ext cx="368960" cy="368960"/>
            </a:xfrm>
            <a:prstGeom prst="rect">
              <a:avLst/>
            </a:prstGeom>
          </p:spPr>
        </p:pic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35CF6EC-4E67-4FA1-B7C3-81DC1204BFDD}"/>
                </a:ext>
              </a:extLst>
            </p:cNvPr>
            <p:cNvSpPr/>
            <p:nvPr/>
          </p:nvSpPr>
          <p:spPr>
            <a:xfrm>
              <a:off x="5006102" y="6260741"/>
              <a:ext cx="565072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24531A9-88F9-42E5-985A-534A84AAB870}"/>
                </a:ext>
              </a:extLst>
            </p:cNvPr>
            <p:cNvSpPr/>
            <p:nvPr/>
          </p:nvSpPr>
          <p:spPr>
            <a:xfrm>
              <a:off x="4974323" y="4699155"/>
              <a:ext cx="628630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5E61C77-62CC-48F9-BB2A-1FBBDD3CA174}"/>
                </a:ext>
              </a:extLst>
            </p:cNvPr>
            <p:cNvSpPr/>
            <p:nvPr/>
          </p:nvSpPr>
          <p:spPr>
            <a:xfrm>
              <a:off x="4942544" y="3054950"/>
              <a:ext cx="692189" cy="402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94569179-D59B-4C7A-B023-F3D5FFA2C3C8}"/>
                </a:ext>
              </a:extLst>
            </p:cNvPr>
            <p:cNvGrpSpPr/>
            <p:nvPr/>
          </p:nvGrpSpPr>
          <p:grpSpPr>
            <a:xfrm>
              <a:off x="5005174" y="2972540"/>
              <a:ext cx="566928" cy="3772953"/>
              <a:chOff x="5819179" y="2941054"/>
              <a:chExt cx="566928" cy="3772953"/>
            </a:xfrm>
            <a:solidFill>
              <a:schemeClr val="accent4"/>
            </a:solidFill>
          </p:grpSpPr>
          <p:pic>
            <p:nvPicPr>
              <p:cNvPr id="97" name="Graphic 96" descr="Open folder with solid fill">
                <a:extLst>
                  <a:ext uri="{FF2B5EF4-FFF2-40B4-BE49-F238E27FC236}">
                    <a16:creationId xmlns:a16="http://schemas.microsoft.com/office/drawing/2014/main" id="{C40BD2AC-4B52-46EB-8742-64C3DFC355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5820107" y="6148935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98" name="Graphic 97" descr="Open folder with solid fill">
                <a:extLst>
                  <a:ext uri="{FF2B5EF4-FFF2-40B4-BE49-F238E27FC236}">
                    <a16:creationId xmlns:a16="http://schemas.microsoft.com/office/drawing/2014/main" id="{4B7C500A-9CAB-4C4D-801E-EA51460572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5820107" y="2941054"/>
                <a:ext cx="565072" cy="565072"/>
              </a:xfrm>
              <a:prstGeom prst="rect">
                <a:avLst/>
              </a:prstGeom>
            </p:spPr>
          </p:pic>
          <p:pic>
            <p:nvPicPr>
              <p:cNvPr id="100" name="Graphic 99" descr="Open folder with solid fill">
                <a:extLst>
                  <a:ext uri="{FF2B5EF4-FFF2-40B4-BE49-F238E27FC236}">
                    <a16:creationId xmlns:a16="http://schemas.microsoft.com/office/drawing/2014/main" id="{74E21E9C-5763-4DCE-93DA-2F42B25371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5819179" y="4599307"/>
                <a:ext cx="566928" cy="56692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32134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36379D06-A0AB-4773-A614-8F1700E43E3B}"/>
              </a:ext>
            </a:extLst>
          </p:cNvPr>
          <p:cNvGrpSpPr/>
          <p:nvPr/>
        </p:nvGrpSpPr>
        <p:grpSpPr>
          <a:xfrm>
            <a:off x="221644" y="431802"/>
            <a:ext cx="10898705" cy="6321852"/>
            <a:chOff x="221644" y="431802"/>
            <a:chExt cx="10898705" cy="6321852"/>
          </a:xfrm>
        </p:grpSpPr>
        <p:pic>
          <p:nvPicPr>
            <p:cNvPr id="38" name="Graphic 37" descr="Office worker male with solid fill">
              <a:extLst>
                <a:ext uri="{FF2B5EF4-FFF2-40B4-BE49-F238E27FC236}">
                  <a16:creationId xmlns:a16="http://schemas.microsoft.com/office/drawing/2014/main" id="{569C3EE3-CF8A-482B-B161-294885535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67520" y="431802"/>
              <a:ext cx="1458857" cy="1458857"/>
            </a:xfrm>
            <a:prstGeom prst="rect">
              <a:avLst/>
            </a:prstGeom>
          </p:spPr>
        </p:pic>
        <p:pic>
          <p:nvPicPr>
            <p:cNvPr id="39" name="Graphic 38" descr="Laptop with solid fill">
              <a:extLst>
                <a:ext uri="{FF2B5EF4-FFF2-40B4-BE49-F238E27FC236}">
                  <a16:creationId xmlns:a16="http://schemas.microsoft.com/office/drawing/2014/main" id="{491E3FBF-3F8D-8D39-DCA3-230024704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36929" y="1751680"/>
              <a:ext cx="1120039" cy="1120039"/>
            </a:xfrm>
            <a:prstGeom prst="rect">
              <a:avLst/>
            </a:prstGeom>
          </p:spPr>
        </p:pic>
        <p:pic>
          <p:nvPicPr>
            <p:cNvPr id="40" name="Graphic 39" descr="Open folder with solid fill">
              <a:extLst>
                <a:ext uri="{FF2B5EF4-FFF2-40B4-BE49-F238E27FC236}">
                  <a16:creationId xmlns:a16="http://schemas.microsoft.com/office/drawing/2014/main" id="{F90DD0D4-75F3-E778-0447-CE64D1875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90612" y="2057089"/>
              <a:ext cx="412672" cy="412672"/>
            </a:xfrm>
            <a:prstGeom prst="rect">
              <a:avLst/>
            </a:prstGeom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EB398134-98F7-8361-C401-0682A2150684}"/>
                </a:ext>
              </a:extLst>
            </p:cNvPr>
            <p:cNvGrpSpPr/>
            <p:nvPr/>
          </p:nvGrpSpPr>
          <p:grpSpPr>
            <a:xfrm>
              <a:off x="6926006" y="2983113"/>
              <a:ext cx="3941884" cy="1120039"/>
              <a:chOff x="7003457" y="2540579"/>
              <a:chExt cx="3941884" cy="1120039"/>
            </a:xfrm>
          </p:grpSpPr>
          <p:pic>
            <p:nvPicPr>
              <p:cNvPr id="42" name="Graphic 41" descr="Laptop with solid fill">
                <a:extLst>
                  <a:ext uri="{FF2B5EF4-FFF2-40B4-BE49-F238E27FC236}">
                    <a16:creationId xmlns:a16="http://schemas.microsoft.com/office/drawing/2014/main" id="{B7C9767E-898A-0218-CBDB-9FDFB4970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003457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43" name="Graphic 42" descr="Open folder with solid fill">
                <a:extLst>
                  <a:ext uri="{FF2B5EF4-FFF2-40B4-BE49-F238E27FC236}">
                    <a16:creationId xmlns:a16="http://schemas.microsoft.com/office/drawing/2014/main" id="{BCB18926-DF7E-A2EB-F5F4-CEBDEEFDB6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357140" y="2833880"/>
                <a:ext cx="412672" cy="412672"/>
              </a:xfrm>
              <a:prstGeom prst="rect">
                <a:avLst/>
              </a:prstGeom>
            </p:spPr>
          </p:pic>
          <p:pic>
            <p:nvPicPr>
              <p:cNvPr id="44" name="Graphic 43" descr="Laptop with solid fill">
                <a:extLst>
                  <a:ext uri="{FF2B5EF4-FFF2-40B4-BE49-F238E27FC236}">
                    <a16:creationId xmlns:a16="http://schemas.microsoft.com/office/drawing/2014/main" id="{B055EDFD-B468-CFE4-2A06-071A79DCB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414379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45" name="Graphic 44" descr="Open folder with solid fill">
                <a:extLst>
                  <a:ext uri="{FF2B5EF4-FFF2-40B4-BE49-F238E27FC236}">
                    <a16:creationId xmlns:a16="http://schemas.microsoft.com/office/drawing/2014/main" id="{915437D4-1581-069C-0343-18534FEEF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768062" y="2833880"/>
                <a:ext cx="412672" cy="412672"/>
              </a:xfrm>
              <a:prstGeom prst="rect">
                <a:avLst/>
              </a:prstGeom>
            </p:spPr>
          </p:pic>
          <p:pic>
            <p:nvPicPr>
              <p:cNvPr id="46" name="Graphic 45" descr="Laptop with solid fill">
                <a:extLst>
                  <a:ext uri="{FF2B5EF4-FFF2-40B4-BE49-F238E27FC236}">
                    <a16:creationId xmlns:a16="http://schemas.microsoft.com/office/drawing/2014/main" id="{96C83BCF-B899-E368-A926-5BC1FD4AC0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825302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47" name="Graphic 46" descr="Open folder with solid fill">
                <a:extLst>
                  <a:ext uri="{FF2B5EF4-FFF2-40B4-BE49-F238E27FC236}">
                    <a16:creationId xmlns:a16="http://schemas.microsoft.com/office/drawing/2014/main" id="{D453AC78-AE52-4EAD-EDEA-074462AC7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178985" y="2833880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D664FD41-2D01-B209-4F23-620D438A39E2}"/>
                </a:ext>
              </a:extLst>
            </p:cNvPr>
            <p:cNvGrpSpPr/>
            <p:nvPr/>
          </p:nvGrpSpPr>
          <p:grpSpPr>
            <a:xfrm>
              <a:off x="7486026" y="2311700"/>
              <a:ext cx="2821845" cy="793090"/>
              <a:chOff x="7486026" y="2038838"/>
              <a:chExt cx="2821845" cy="793090"/>
            </a:xfrm>
          </p:grpSpPr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8D7183ED-248B-2D9E-5E5B-0C1F9389ACF3}"/>
                  </a:ext>
                </a:extLst>
              </p:cNvPr>
              <p:cNvCxnSpPr>
                <a:cxnSpLocks/>
                <a:stCxn id="39" idx="1"/>
                <a:endCxn id="42" idx="0"/>
              </p:cNvCxnSpPr>
              <p:nvPr/>
            </p:nvCxnSpPr>
            <p:spPr>
              <a:xfrm flipH="1">
                <a:off x="7486026" y="2038838"/>
                <a:ext cx="850903" cy="671413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199C545B-57DD-0900-B3EC-5689EA9A929F}"/>
                  </a:ext>
                </a:extLst>
              </p:cNvPr>
              <p:cNvCxnSpPr>
                <a:cxnSpLocks/>
                <a:stCxn id="39" idx="3"/>
                <a:endCxn id="46" idx="0"/>
              </p:cNvCxnSpPr>
              <p:nvPr/>
            </p:nvCxnSpPr>
            <p:spPr>
              <a:xfrm>
                <a:off x="9456968" y="2038838"/>
                <a:ext cx="850903" cy="671413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E00300B0-EF69-911D-2BD0-1FEF68CD7B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6949" y="2427233"/>
                <a:ext cx="0" cy="40469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4D64FEE5-35B6-F745-3438-663A3E87F115}"/>
                </a:ext>
              </a:extLst>
            </p:cNvPr>
            <p:cNvGrpSpPr/>
            <p:nvPr/>
          </p:nvGrpSpPr>
          <p:grpSpPr>
            <a:xfrm>
              <a:off x="7563027" y="4341790"/>
              <a:ext cx="1459758" cy="1459758"/>
              <a:chOff x="7599503" y="4337989"/>
              <a:chExt cx="1459758" cy="1459758"/>
            </a:xfrm>
          </p:grpSpPr>
          <p:pic>
            <p:nvPicPr>
              <p:cNvPr id="53" name="Graphic 52" descr="Computer with solid fill">
                <a:extLst>
                  <a:ext uri="{FF2B5EF4-FFF2-40B4-BE49-F238E27FC236}">
                    <a16:creationId xmlns:a16="http://schemas.microsoft.com/office/drawing/2014/main" id="{251F7B59-C2E7-5C8C-9620-A113550511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599503" y="4337989"/>
                <a:ext cx="1459758" cy="1459758"/>
              </a:xfrm>
              <a:prstGeom prst="rect">
                <a:avLst/>
              </a:prstGeom>
            </p:spPr>
          </p:pic>
          <p:pic>
            <p:nvPicPr>
              <p:cNvPr id="54" name="Graphic 53" descr="Database with solid fill">
                <a:extLst>
                  <a:ext uri="{FF2B5EF4-FFF2-40B4-BE49-F238E27FC236}">
                    <a16:creationId xmlns:a16="http://schemas.microsoft.com/office/drawing/2014/main" id="{1E57172A-6B51-020F-E54E-8D9D56118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036230" y="4760281"/>
                <a:ext cx="469964" cy="469964"/>
              </a:xfrm>
              <a:prstGeom prst="rect">
                <a:avLst/>
              </a:prstGeom>
            </p:spPr>
          </p:pic>
          <p:pic>
            <p:nvPicPr>
              <p:cNvPr id="55" name="Graphic 54" descr="Open folder with solid fill">
                <a:extLst>
                  <a:ext uri="{FF2B5EF4-FFF2-40B4-BE49-F238E27FC236}">
                    <a16:creationId xmlns:a16="http://schemas.microsoft.com/office/drawing/2014/main" id="{68380DB1-20BA-E5B6-F041-AD1D25E76F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745526" y="4861532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E8C9F6D-7CEB-DF6E-37C6-901D469004FC}"/>
                </a:ext>
              </a:extLst>
            </p:cNvPr>
            <p:cNvGrpSpPr/>
            <p:nvPr/>
          </p:nvGrpSpPr>
          <p:grpSpPr>
            <a:xfrm>
              <a:off x="9651614" y="4267231"/>
              <a:ext cx="1468735" cy="1386979"/>
              <a:chOff x="8411764" y="3736394"/>
              <a:chExt cx="1468735" cy="1386979"/>
            </a:xfrm>
          </p:grpSpPr>
          <p:pic>
            <p:nvPicPr>
              <p:cNvPr id="71" name="Graphic 70" descr="Programmer male with solid fill">
                <a:extLst>
                  <a:ext uri="{FF2B5EF4-FFF2-40B4-BE49-F238E27FC236}">
                    <a16:creationId xmlns:a16="http://schemas.microsoft.com/office/drawing/2014/main" id="{FBA53D90-798D-A272-55E2-54C58A63DA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8411764" y="3736394"/>
                <a:ext cx="1316744" cy="1316744"/>
              </a:xfrm>
              <a:prstGeom prst="rect">
                <a:avLst/>
              </a:prstGeom>
            </p:spPr>
          </p:pic>
          <p:pic>
            <p:nvPicPr>
              <p:cNvPr id="77" name="Graphic 76" descr="Open folder with solid fill">
                <a:extLst>
                  <a:ext uri="{FF2B5EF4-FFF2-40B4-BE49-F238E27FC236}">
                    <a16:creationId xmlns:a16="http://schemas.microsoft.com/office/drawing/2014/main" id="{369ADA91-A4DC-9DF9-47C0-5106050EC3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9467827" y="4710701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266BEB84-9E71-4C73-89DC-F05B89A09F4D}"/>
                </a:ext>
              </a:extLst>
            </p:cNvPr>
            <p:cNvGrpSpPr/>
            <p:nvPr/>
          </p:nvGrpSpPr>
          <p:grpSpPr>
            <a:xfrm>
              <a:off x="221644" y="1789674"/>
              <a:ext cx="5970210" cy="4963980"/>
              <a:chOff x="221644" y="1789674"/>
              <a:chExt cx="5970210" cy="4963980"/>
            </a:xfrm>
          </p:grpSpPr>
          <p:pic>
            <p:nvPicPr>
              <p:cNvPr id="82" name="Graphic 81" descr="Programmer female with solid fill">
                <a:extLst>
                  <a:ext uri="{FF2B5EF4-FFF2-40B4-BE49-F238E27FC236}">
                    <a16:creationId xmlns:a16="http://schemas.microsoft.com/office/drawing/2014/main" id="{78085964-43AB-444E-9EC3-12E1CEA06E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4498138" y="5172653"/>
                <a:ext cx="1581001" cy="1581001"/>
              </a:xfrm>
              <a:prstGeom prst="rect">
                <a:avLst/>
              </a:prstGeom>
            </p:spPr>
          </p:pic>
          <p:pic>
            <p:nvPicPr>
              <p:cNvPr id="83" name="Graphic 82" descr="Programmer male with solid fill">
                <a:extLst>
                  <a:ext uri="{FF2B5EF4-FFF2-40B4-BE49-F238E27FC236}">
                    <a16:creationId xmlns:a16="http://schemas.microsoft.com/office/drawing/2014/main" id="{1189916A-67F5-4FA2-B845-2C9818D81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4452123" y="3547863"/>
                <a:ext cx="1673031" cy="1673031"/>
              </a:xfrm>
              <a:prstGeom prst="rect">
                <a:avLst/>
              </a:prstGeom>
            </p:spPr>
          </p:pic>
          <p:pic>
            <p:nvPicPr>
              <p:cNvPr id="84" name="Graphic 83" descr="Programmer female outline">
                <a:extLst>
                  <a:ext uri="{FF2B5EF4-FFF2-40B4-BE49-F238E27FC236}">
                    <a16:creationId xmlns:a16="http://schemas.microsoft.com/office/drawing/2014/main" id="{6E5D2B30-D69F-49BA-8F19-F3F0921EC3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4385423" y="1789674"/>
                <a:ext cx="1806431" cy="1806431"/>
              </a:xfrm>
              <a:prstGeom prst="rect">
                <a:avLst/>
              </a:prstGeom>
            </p:spPr>
          </p:pic>
          <p:pic>
            <p:nvPicPr>
              <p:cNvPr id="85" name="Graphic 84" descr="Computer with solid fill">
                <a:extLst>
                  <a:ext uri="{FF2B5EF4-FFF2-40B4-BE49-F238E27FC236}">
                    <a16:creationId xmlns:a16="http://schemas.microsoft.com/office/drawing/2014/main" id="{54535D83-DAEC-4024-B576-0DC15D58CD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221644" y="2605604"/>
                <a:ext cx="1948283" cy="1948283"/>
              </a:xfrm>
              <a:prstGeom prst="rect">
                <a:avLst/>
              </a:prstGeom>
            </p:spPr>
          </p:pic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FE191479-9FDC-4C11-AC2C-74587C69F45B}"/>
                  </a:ext>
                </a:extLst>
              </p:cNvPr>
              <p:cNvGrpSpPr/>
              <p:nvPr/>
            </p:nvGrpSpPr>
            <p:grpSpPr>
              <a:xfrm>
                <a:off x="2334553" y="2645689"/>
                <a:ext cx="2383497" cy="3116060"/>
                <a:chOff x="2538766" y="2614203"/>
                <a:chExt cx="2383497" cy="3116060"/>
              </a:xfrm>
            </p:grpSpPr>
            <p:cxnSp>
              <p:nvCxnSpPr>
                <p:cNvPr id="108" name="Straight Arrow Connector 107">
                  <a:extLst>
                    <a:ext uri="{FF2B5EF4-FFF2-40B4-BE49-F238E27FC236}">
                      <a16:creationId xmlns:a16="http://schemas.microsoft.com/office/drawing/2014/main" id="{5138143C-7F71-44C5-AF6A-765D7B46BA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69789" y="2614203"/>
                  <a:ext cx="2252582" cy="508974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Arrow Connector 108">
                  <a:extLst>
                    <a:ext uri="{FF2B5EF4-FFF2-40B4-BE49-F238E27FC236}">
                      <a16:creationId xmlns:a16="http://schemas.microsoft.com/office/drawing/2014/main" id="{CBBC93AE-4B5A-40D0-83EE-B79DC15AC6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76383" y="3736576"/>
                  <a:ext cx="2251171" cy="649105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Arrow Connector 109">
                  <a:extLst>
                    <a:ext uri="{FF2B5EF4-FFF2-40B4-BE49-F238E27FC236}">
                      <a16:creationId xmlns:a16="http://schemas.microsoft.com/office/drawing/2014/main" id="{83A8C219-006E-46F1-A5D0-10996EC4DC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38766" y="4210933"/>
                  <a:ext cx="2383497" cy="1519330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855AA2D7-02E4-4396-AE58-95C88E3B61C0}"/>
                  </a:ext>
                </a:extLst>
              </p:cNvPr>
              <p:cNvGrpSpPr/>
              <p:nvPr/>
            </p:nvGrpSpPr>
            <p:grpSpPr>
              <a:xfrm>
                <a:off x="3215553" y="2465644"/>
                <a:ext cx="954995" cy="3151841"/>
                <a:chOff x="3419766" y="2434158"/>
                <a:chExt cx="954995" cy="3151841"/>
              </a:xfrm>
            </p:grpSpPr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CDC6910A-3657-4B1D-B588-2A65AE682566}"/>
                    </a:ext>
                  </a:extLst>
                </p:cNvPr>
                <p:cNvGrpSpPr/>
                <p:nvPr/>
              </p:nvGrpSpPr>
              <p:grpSpPr>
                <a:xfrm>
                  <a:off x="3460361" y="4671599"/>
                  <a:ext cx="914400" cy="914400"/>
                  <a:chOff x="1634406" y="1587996"/>
                  <a:chExt cx="914400" cy="914400"/>
                </a:xfrm>
              </p:grpSpPr>
              <p:sp>
                <p:nvSpPr>
                  <p:cNvPr id="106" name="Snip Single Corner Rectangle 57">
                    <a:extLst>
                      <a:ext uri="{FF2B5EF4-FFF2-40B4-BE49-F238E27FC236}">
                        <a16:creationId xmlns:a16="http://schemas.microsoft.com/office/drawing/2014/main" id="{30DBD5E1-9D32-4D73-9CF8-AAD0E4FC8F93}"/>
                      </a:ext>
                    </a:extLst>
                  </p:cNvPr>
                  <p:cNvSpPr/>
                  <p:nvPr/>
                </p:nvSpPr>
                <p:spPr>
                  <a:xfrm>
                    <a:off x="1822789" y="1608716"/>
                    <a:ext cx="536510" cy="721734"/>
                  </a:xfrm>
                  <a:prstGeom prst="snip1Rect">
                    <a:avLst>
                      <a:gd name="adj" fmla="val 3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07" name="Graphic 106" descr="Paper with solid fill">
                    <a:extLst>
                      <a:ext uri="{FF2B5EF4-FFF2-40B4-BE49-F238E27FC236}">
                        <a16:creationId xmlns:a16="http://schemas.microsoft.com/office/drawing/2014/main" id="{AEE14E6C-A4B4-4EF1-A93F-4D2987A0C7B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34406" y="1587996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0" name="Group 99">
                  <a:extLst>
                    <a:ext uri="{FF2B5EF4-FFF2-40B4-BE49-F238E27FC236}">
                      <a16:creationId xmlns:a16="http://schemas.microsoft.com/office/drawing/2014/main" id="{522BFC10-A5E6-420A-9EBF-5349C64F5055}"/>
                    </a:ext>
                  </a:extLst>
                </p:cNvPr>
                <p:cNvGrpSpPr/>
                <p:nvPr/>
              </p:nvGrpSpPr>
              <p:grpSpPr>
                <a:xfrm>
                  <a:off x="3442688" y="3581628"/>
                  <a:ext cx="914400" cy="914400"/>
                  <a:chOff x="1386103" y="1723275"/>
                  <a:chExt cx="914400" cy="914400"/>
                </a:xfrm>
              </p:grpSpPr>
              <p:sp>
                <p:nvSpPr>
                  <p:cNvPr id="104" name="Snip Single Corner Rectangle 60">
                    <a:extLst>
                      <a:ext uri="{FF2B5EF4-FFF2-40B4-BE49-F238E27FC236}">
                        <a16:creationId xmlns:a16="http://schemas.microsoft.com/office/drawing/2014/main" id="{F650C0D7-DE1F-4E0B-9270-32C31197E2E2}"/>
                      </a:ext>
                    </a:extLst>
                  </p:cNvPr>
                  <p:cNvSpPr/>
                  <p:nvPr/>
                </p:nvSpPr>
                <p:spPr>
                  <a:xfrm>
                    <a:off x="1590835" y="1794263"/>
                    <a:ext cx="504937" cy="700025"/>
                  </a:xfrm>
                  <a:prstGeom prst="snip1Rect">
                    <a:avLst>
                      <a:gd name="adj" fmla="val 30526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05" name="Graphic 104" descr="Paper with solid fill">
                    <a:extLst>
                      <a:ext uri="{FF2B5EF4-FFF2-40B4-BE49-F238E27FC236}">
                        <a16:creationId xmlns:a16="http://schemas.microsoft.com/office/drawing/2014/main" id="{A0D7793B-7D28-4084-9642-F81F954E89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86103" y="1723275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1" name="Group 100">
                  <a:extLst>
                    <a:ext uri="{FF2B5EF4-FFF2-40B4-BE49-F238E27FC236}">
                      <a16:creationId xmlns:a16="http://schemas.microsoft.com/office/drawing/2014/main" id="{D9F2E4D5-19FE-48F3-B44D-7CEA564842BD}"/>
                    </a:ext>
                  </a:extLst>
                </p:cNvPr>
                <p:cNvGrpSpPr/>
                <p:nvPr/>
              </p:nvGrpSpPr>
              <p:grpSpPr>
                <a:xfrm>
                  <a:off x="3419766" y="2434158"/>
                  <a:ext cx="914400" cy="914400"/>
                  <a:chOff x="1318740" y="1673620"/>
                  <a:chExt cx="914400" cy="914400"/>
                </a:xfrm>
              </p:grpSpPr>
              <p:sp>
                <p:nvSpPr>
                  <p:cNvPr id="102" name="Snip Single Corner Rectangle 63">
                    <a:extLst>
                      <a:ext uri="{FF2B5EF4-FFF2-40B4-BE49-F238E27FC236}">
                        <a16:creationId xmlns:a16="http://schemas.microsoft.com/office/drawing/2014/main" id="{00D2B0E6-7128-453D-9C70-6F700FB483D1}"/>
                      </a:ext>
                    </a:extLst>
                  </p:cNvPr>
                  <p:cNvSpPr/>
                  <p:nvPr/>
                </p:nvSpPr>
                <p:spPr>
                  <a:xfrm>
                    <a:off x="1522875" y="1673620"/>
                    <a:ext cx="535695" cy="692231"/>
                  </a:xfrm>
                  <a:prstGeom prst="snip1Rect">
                    <a:avLst>
                      <a:gd name="adj" fmla="val 28859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03" name="Graphic 102" descr="Paper with solid fill">
                    <a:extLst>
                      <a:ext uri="{FF2B5EF4-FFF2-40B4-BE49-F238E27FC236}">
                        <a16:creationId xmlns:a16="http://schemas.microsoft.com/office/drawing/2014/main" id="{444819BC-50D8-4CBF-AEE7-35E081977C2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18740" y="1673620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88" name="Graphic 87" descr="Open folder with solid fill">
                <a:extLst>
                  <a:ext uri="{FF2B5EF4-FFF2-40B4-BE49-F238E27FC236}">
                    <a16:creationId xmlns:a16="http://schemas.microsoft.com/office/drawing/2014/main" id="{DD462B9D-459C-4448-A647-68B8EDDC04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386270" y="3067730"/>
                <a:ext cx="809436" cy="809436"/>
              </a:xfrm>
              <a:prstGeom prst="rect">
                <a:avLst/>
              </a:prstGeom>
            </p:spPr>
          </p:pic>
          <p:pic>
            <p:nvPicPr>
              <p:cNvPr id="89" name="Graphic 88" descr="Lock with solid fill">
                <a:extLst>
                  <a:ext uri="{FF2B5EF4-FFF2-40B4-BE49-F238E27FC236}">
                    <a16:creationId xmlns:a16="http://schemas.microsoft.com/office/drawing/2014/main" id="{E19358B1-651A-47DC-A5F9-22591CD5E3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1011226" y="3403321"/>
                <a:ext cx="368960" cy="368960"/>
              </a:xfrm>
              <a:prstGeom prst="rect">
                <a:avLst/>
              </a:prstGeom>
            </p:spPr>
          </p:pic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198FDFDA-F047-4AE4-A3C6-A1C780A58398}"/>
                  </a:ext>
                </a:extLst>
              </p:cNvPr>
              <p:cNvSpPr/>
              <p:nvPr/>
            </p:nvSpPr>
            <p:spPr>
              <a:xfrm>
                <a:off x="5006102" y="6260741"/>
                <a:ext cx="565072" cy="40277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77874F3A-01BF-43FF-B043-F1F562C4DAF1}"/>
                  </a:ext>
                </a:extLst>
              </p:cNvPr>
              <p:cNvSpPr/>
              <p:nvPr/>
            </p:nvSpPr>
            <p:spPr>
              <a:xfrm>
                <a:off x="4974323" y="4699155"/>
                <a:ext cx="628630" cy="40277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9BCE0780-17EA-435E-8204-9EAEC2B2E8A2}"/>
                  </a:ext>
                </a:extLst>
              </p:cNvPr>
              <p:cNvSpPr/>
              <p:nvPr/>
            </p:nvSpPr>
            <p:spPr>
              <a:xfrm>
                <a:off x="4942544" y="3054950"/>
                <a:ext cx="692189" cy="4027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2494A916-6121-4BF7-AAC7-35B3F8A13E25}"/>
                  </a:ext>
                </a:extLst>
              </p:cNvPr>
              <p:cNvGrpSpPr/>
              <p:nvPr/>
            </p:nvGrpSpPr>
            <p:grpSpPr>
              <a:xfrm>
                <a:off x="5005174" y="2972540"/>
                <a:ext cx="566928" cy="3772953"/>
                <a:chOff x="5819179" y="2941054"/>
                <a:chExt cx="566928" cy="3772953"/>
              </a:xfrm>
              <a:solidFill>
                <a:schemeClr val="accent4"/>
              </a:solidFill>
            </p:grpSpPr>
            <p:pic>
              <p:nvPicPr>
                <p:cNvPr id="96" name="Graphic 95" descr="Open folder with solid fill">
                  <a:extLst>
                    <a:ext uri="{FF2B5EF4-FFF2-40B4-BE49-F238E27FC236}">
                      <a16:creationId xmlns:a16="http://schemas.microsoft.com/office/drawing/2014/main" id="{0950F305-0D71-4789-A19A-1CF103FBFF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20107" y="6148935"/>
                  <a:ext cx="565072" cy="565072"/>
                </a:xfrm>
                <a:prstGeom prst="rect">
                  <a:avLst/>
                </a:prstGeom>
              </p:spPr>
            </p:pic>
            <p:pic>
              <p:nvPicPr>
                <p:cNvPr id="97" name="Graphic 96" descr="Open folder with solid fill">
                  <a:extLst>
                    <a:ext uri="{FF2B5EF4-FFF2-40B4-BE49-F238E27FC236}">
                      <a16:creationId xmlns:a16="http://schemas.microsoft.com/office/drawing/2014/main" id="{3B40B74D-2CF0-425E-A974-3C32C1EF5B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20107" y="2941054"/>
                  <a:ext cx="565072" cy="565072"/>
                </a:xfrm>
                <a:prstGeom prst="rect">
                  <a:avLst/>
                </a:prstGeom>
              </p:spPr>
            </p:pic>
            <p:pic>
              <p:nvPicPr>
                <p:cNvPr id="98" name="Graphic 97" descr="Open folder with solid fill">
                  <a:extLst>
                    <a:ext uri="{FF2B5EF4-FFF2-40B4-BE49-F238E27FC236}">
                      <a16:creationId xmlns:a16="http://schemas.microsoft.com/office/drawing/2014/main" id="{2E0EC93F-5D04-45E2-88F6-0588E4BF2F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19179" y="4599307"/>
                  <a:ext cx="566928" cy="566928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488943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8EE8925-1E87-4A6D-862E-2321B0D36D19}"/>
              </a:ext>
            </a:extLst>
          </p:cNvPr>
          <p:cNvSpPr/>
          <p:nvPr/>
        </p:nvSpPr>
        <p:spPr>
          <a:xfrm>
            <a:off x="10133199" y="5516896"/>
            <a:ext cx="1534679" cy="1262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Scott</a:t>
            </a:r>
            <a:br>
              <a:rPr lang="en-US" dirty="0"/>
            </a:br>
            <a:r>
              <a:rPr lang="en-US" dirty="0"/>
              <a:t>Sutherland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231059" y="1923103"/>
            <a:ext cx="4546567" cy="3702380"/>
          </a:xfrm>
        </p:spPr>
        <p:txBody>
          <a:bodyPr/>
          <a:lstStyle/>
          <a:p>
            <a:pPr marL="220128" indent="0">
              <a:buNone/>
            </a:pPr>
            <a:r>
              <a:rPr lang="en-US" sz="1400" dirty="0"/>
              <a:t>Senior Director, NetSPI</a:t>
            </a:r>
          </a:p>
          <a:p>
            <a:pPr marL="220128" indent="0">
              <a:buNone/>
            </a:pPr>
            <a:endParaRPr lang="en-US" sz="1400" dirty="0"/>
          </a:p>
          <a:p>
            <a:pPr marL="220128" indent="0">
              <a:buNone/>
            </a:pPr>
            <a:r>
              <a:rPr lang="en-US" sz="1400" dirty="0"/>
              <a:t>Adversary Simulation &amp;</a:t>
            </a:r>
          </a:p>
          <a:p>
            <a:pPr marL="220128" indent="0">
              <a:buNone/>
            </a:pPr>
            <a:r>
              <a:rPr lang="en-US" sz="1400" dirty="0"/>
              <a:t>Infrastructure Testing</a:t>
            </a:r>
          </a:p>
          <a:p>
            <a:pPr marL="220128" indent="0">
              <a:buNone/>
            </a:pPr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22F6BC-14C2-4A4C-8B42-FA8219D31E02}"/>
              </a:ext>
            </a:extLst>
          </p:cNvPr>
          <p:cNvSpPr txBox="1"/>
          <p:nvPr/>
        </p:nvSpPr>
        <p:spPr>
          <a:xfrm>
            <a:off x="4869948" y="1199506"/>
            <a:ext cx="31869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 err="1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Whoami</a:t>
            </a:r>
            <a:endParaRPr lang="en-US" sz="3600" b="1" spc="300" dirty="0">
              <a:ln w="12700">
                <a:solidFill>
                  <a:schemeClr val="tx1"/>
                </a:solidFill>
              </a:ln>
              <a:solidFill>
                <a:schemeClr val="bg1"/>
              </a:solidFill>
              <a:latin typeface="Proxima Nova Rg" panose="02000506030000020004" pitchFamily="2" charset="77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05E183-60DF-4A65-8D77-2629E6A73C2C}"/>
              </a:ext>
            </a:extLst>
          </p:cNvPr>
          <p:cNvSpPr txBox="1"/>
          <p:nvPr/>
        </p:nvSpPr>
        <p:spPr>
          <a:xfrm>
            <a:off x="4777626" y="3871050"/>
            <a:ext cx="15110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Code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7B5E02-7352-4F65-B5E3-0F95EF4B115B}"/>
              </a:ext>
            </a:extLst>
          </p:cNvPr>
          <p:cNvSpPr txBox="1"/>
          <p:nvPr/>
        </p:nvSpPr>
        <p:spPr>
          <a:xfrm>
            <a:off x="6262832" y="3955309"/>
            <a:ext cx="47981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rPr>
              <a:t>https://github.com/</a:t>
            </a:r>
            <a: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NetSPI</a:t>
            </a:r>
            <a:r>
              <a:rPr lang="en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rPr>
              <a:t>/PowerUpSQL</a:t>
            </a:r>
          </a:p>
          <a:p>
            <a:pPr lvl="0">
              <a:spcBef>
                <a:spcPts val="0"/>
              </a:spcBef>
              <a:buNone/>
            </a:pPr>
            <a: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rPr>
              <a:t>https://github.com/</a:t>
            </a:r>
            <a: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NetSPI</a:t>
            </a:r>
            <a: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rPr>
              <a:t>/SQLC2</a:t>
            </a:r>
          </a:p>
          <a:p>
            <a:pPr marL="0" marR="0" lvl="0" indent="0" algn="l" defTabSz="8981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https://github.com/NetSPI/ESC</a:t>
            </a:r>
            <a:b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</a:br>
            <a:r>
              <a:rPr lang="en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https://github.com/</a:t>
            </a:r>
            <a: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NetSPI</a:t>
            </a:r>
            <a:r>
              <a:rPr lang="en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/PowerHunt</a:t>
            </a:r>
          </a:p>
          <a:p>
            <a:pPr marL="0" marR="0" lvl="0" indent="0" algn="l" defTabSz="8981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https://github.com/</a:t>
            </a:r>
            <a:r>
              <a:rPr lang="en-US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NetSPI</a:t>
            </a:r>
            <a:r>
              <a:rPr lang="en" sz="1800" b="0" u="none" strike="noStrike" kern="1200" cap="none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/PowerHuntShares</a:t>
            </a:r>
            <a:endParaRPr lang="en" sz="1800" b="0" u="none" strike="noStrike" kern="1200" cap="none" dirty="0">
              <a:solidFill>
                <a:schemeClr val="dk1"/>
              </a:solidFill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98F21E-2253-48D2-802F-BB996A338D66}"/>
              </a:ext>
            </a:extLst>
          </p:cNvPr>
          <p:cNvSpPr txBox="1"/>
          <p:nvPr/>
        </p:nvSpPr>
        <p:spPr>
          <a:xfrm>
            <a:off x="6262832" y="2716888"/>
            <a:ext cx="6148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dirty="0"/>
              <a:t>https://blog.netspi.com/author/scott-sutherland/</a:t>
            </a:r>
            <a:endParaRPr lang="en" sz="1800" dirty="0">
              <a:latin typeface="Proxima Nova Rg" panose="02000506030000020004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5CF30C-3450-4408-98E3-C1D55937BEAA}"/>
              </a:ext>
            </a:extLst>
          </p:cNvPr>
          <p:cNvSpPr txBox="1"/>
          <p:nvPr/>
        </p:nvSpPr>
        <p:spPr>
          <a:xfrm>
            <a:off x="4777626" y="2569938"/>
            <a:ext cx="15110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Blogs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1134A9-AE8E-489A-BFAF-ADA15744A34C}"/>
              </a:ext>
            </a:extLst>
          </p:cNvPr>
          <p:cNvSpPr txBox="1"/>
          <p:nvPr/>
        </p:nvSpPr>
        <p:spPr>
          <a:xfrm>
            <a:off x="6043450" y="2086644"/>
            <a:ext cx="17815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0128" indent="0">
              <a:buNone/>
            </a:pPr>
            <a:r>
              <a:rPr lang="en-US" sz="1800" b="1" dirty="0"/>
              <a:t>@_nullbind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E29093-7506-4822-9205-5A745B861B3B}"/>
              </a:ext>
            </a:extLst>
          </p:cNvPr>
          <p:cNvSpPr txBox="1"/>
          <p:nvPr/>
        </p:nvSpPr>
        <p:spPr>
          <a:xfrm>
            <a:off x="4777626" y="1961781"/>
            <a:ext cx="15110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Twitter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4177C0-151C-4EE8-9098-90A342AE3B03}"/>
              </a:ext>
            </a:extLst>
          </p:cNvPr>
          <p:cNvSpPr txBox="1"/>
          <p:nvPr/>
        </p:nvSpPr>
        <p:spPr>
          <a:xfrm>
            <a:off x="6288695" y="3359182"/>
            <a:ext cx="62063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dirty="0"/>
              <a:t>http://slideshare.net/nullbind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E2CD99-4AB8-42E3-AA90-5734C8681166}"/>
              </a:ext>
            </a:extLst>
          </p:cNvPr>
          <p:cNvSpPr txBox="1"/>
          <p:nvPr/>
        </p:nvSpPr>
        <p:spPr>
          <a:xfrm>
            <a:off x="4776540" y="3235694"/>
            <a:ext cx="15110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Decks</a:t>
            </a:r>
          </a:p>
        </p:txBody>
      </p:sp>
      <p:pic>
        <p:nvPicPr>
          <p:cNvPr id="19" name="Picture 2" descr="PowerUpSQLLogo">
            <a:extLst>
              <a:ext uri="{FF2B5EF4-FFF2-40B4-BE49-F238E27FC236}">
                <a16:creationId xmlns:a16="http://schemas.microsoft.com/office/drawing/2014/main" id="{6A5D3354-1634-4A93-BDEB-45B2B3A1C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5615" y="5583104"/>
            <a:ext cx="1815033" cy="112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4101A72B-B19B-4384-A3A9-DE23623B03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1902" y="5801666"/>
            <a:ext cx="2078202" cy="692734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3055059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EC6C2E6-326F-4E6A-BA27-5206A67B519C}"/>
              </a:ext>
            </a:extLst>
          </p:cNvPr>
          <p:cNvGrpSpPr/>
          <p:nvPr/>
        </p:nvGrpSpPr>
        <p:grpSpPr>
          <a:xfrm>
            <a:off x="2715889" y="102812"/>
            <a:ext cx="5904706" cy="3727050"/>
            <a:chOff x="221644" y="431802"/>
            <a:chExt cx="10898705" cy="6321852"/>
          </a:xfrm>
        </p:grpSpPr>
        <p:pic>
          <p:nvPicPr>
            <p:cNvPr id="9" name="Graphic 8" descr="Office worker male with solid fill">
              <a:extLst>
                <a:ext uri="{FF2B5EF4-FFF2-40B4-BE49-F238E27FC236}">
                  <a16:creationId xmlns:a16="http://schemas.microsoft.com/office/drawing/2014/main" id="{EAB1ED8A-59DB-4872-9FA4-3EFF64572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67520" y="431802"/>
              <a:ext cx="1458857" cy="1458857"/>
            </a:xfrm>
            <a:prstGeom prst="rect">
              <a:avLst/>
            </a:prstGeom>
          </p:spPr>
        </p:pic>
        <p:pic>
          <p:nvPicPr>
            <p:cNvPr id="11" name="Graphic 10" descr="Laptop with solid fill">
              <a:extLst>
                <a:ext uri="{FF2B5EF4-FFF2-40B4-BE49-F238E27FC236}">
                  <a16:creationId xmlns:a16="http://schemas.microsoft.com/office/drawing/2014/main" id="{19C67944-9A3D-4080-B1EA-407851410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36929" y="1751680"/>
              <a:ext cx="1120039" cy="1120039"/>
            </a:xfrm>
            <a:prstGeom prst="rect">
              <a:avLst/>
            </a:prstGeom>
          </p:spPr>
        </p:pic>
        <p:pic>
          <p:nvPicPr>
            <p:cNvPr id="13" name="Graphic 12" descr="Open folder with solid fill">
              <a:extLst>
                <a:ext uri="{FF2B5EF4-FFF2-40B4-BE49-F238E27FC236}">
                  <a16:creationId xmlns:a16="http://schemas.microsoft.com/office/drawing/2014/main" id="{B030408D-DBF8-4196-8DFA-AB1CC7BDE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90612" y="2057089"/>
              <a:ext cx="412672" cy="412672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AADB6E2-5179-4D8E-937B-4FD7A7033602}"/>
                </a:ext>
              </a:extLst>
            </p:cNvPr>
            <p:cNvGrpSpPr/>
            <p:nvPr/>
          </p:nvGrpSpPr>
          <p:grpSpPr>
            <a:xfrm>
              <a:off x="6926006" y="2983113"/>
              <a:ext cx="3941884" cy="1120039"/>
              <a:chOff x="7003457" y="2540579"/>
              <a:chExt cx="3941884" cy="1120039"/>
            </a:xfrm>
          </p:grpSpPr>
          <p:pic>
            <p:nvPicPr>
              <p:cNvPr id="55" name="Graphic 54" descr="Laptop with solid fill">
                <a:extLst>
                  <a:ext uri="{FF2B5EF4-FFF2-40B4-BE49-F238E27FC236}">
                    <a16:creationId xmlns:a16="http://schemas.microsoft.com/office/drawing/2014/main" id="{F6CD960B-85F7-42CE-B4E1-07361494CA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003457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56" name="Graphic 55" descr="Open folder with solid fill">
                <a:extLst>
                  <a:ext uri="{FF2B5EF4-FFF2-40B4-BE49-F238E27FC236}">
                    <a16:creationId xmlns:a16="http://schemas.microsoft.com/office/drawing/2014/main" id="{1CBCEF00-A3F7-44AF-B510-56E5CEA46A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357140" y="2833880"/>
                <a:ext cx="412672" cy="412672"/>
              </a:xfrm>
              <a:prstGeom prst="rect">
                <a:avLst/>
              </a:prstGeom>
            </p:spPr>
          </p:pic>
          <p:pic>
            <p:nvPicPr>
              <p:cNvPr id="57" name="Graphic 56" descr="Laptop with solid fill">
                <a:extLst>
                  <a:ext uri="{FF2B5EF4-FFF2-40B4-BE49-F238E27FC236}">
                    <a16:creationId xmlns:a16="http://schemas.microsoft.com/office/drawing/2014/main" id="{19DF2E66-DF6B-43C4-8C7F-47FB93EF97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414379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58" name="Graphic 57" descr="Open folder with solid fill">
                <a:extLst>
                  <a:ext uri="{FF2B5EF4-FFF2-40B4-BE49-F238E27FC236}">
                    <a16:creationId xmlns:a16="http://schemas.microsoft.com/office/drawing/2014/main" id="{511578E4-EB27-41CE-B469-7BEFAC7E58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768062" y="2833880"/>
                <a:ext cx="412672" cy="412672"/>
              </a:xfrm>
              <a:prstGeom prst="rect">
                <a:avLst/>
              </a:prstGeom>
            </p:spPr>
          </p:pic>
          <p:pic>
            <p:nvPicPr>
              <p:cNvPr id="59" name="Graphic 58" descr="Laptop with solid fill">
                <a:extLst>
                  <a:ext uri="{FF2B5EF4-FFF2-40B4-BE49-F238E27FC236}">
                    <a16:creationId xmlns:a16="http://schemas.microsoft.com/office/drawing/2014/main" id="{CC295B1C-93D4-4BF0-AFF8-F57B3518B6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825302" y="2540579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60" name="Graphic 59" descr="Open folder with solid fill">
                <a:extLst>
                  <a:ext uri="{FF2B5EF4-FFF2-40B4-BE49-F238E27FC236}">
                    <a16:creationId xmlns:a16="http://schemas.microsoft.com/office/drawing/2014/main" id="{9ED54E62-2F76-4272-A6F0-164E9FFEEC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178985" y="2833880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B9102D5-9DD0-4950-9DC6-871887262490}"/>
                </a:ext>
              </a:extLst>
            </p:cNvPr>
            <p:cNvGrpSpPr/>
            <p:nvPr/>
          </p:nvGrpSpPr>
          <p:grpSpPr>
            <a:xfrm>
              <a:off x="7486026" y="2311700"/>
              <a:ext cx="2821845" cy="793090"/>
              <a:chOff x="7486026" y="2038838"/>
              <a:chExt cx="2821845" cy="793090"/>
            </a:xfrm>
          </p:grpSpPr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004E4172-CE2A-46F2-B4A1-5CF157EA720E}"/>
                  </a:ext>
                </a:extLst>
              </p:cNvPr>
              <p:cNvCxnSpPr>
                <a:cxnSpLocks/>
                <a:stCxn id="11" idx="1"/>
                <a:endCxn id="55" idx="0"/>
              </p:cNvCxnSpPr>
              <p:nvPr/>
            </p:nvCxnSpPr>
            <p:spPr>
              <a:xfrm flipH="1">
                <a:off x="7486026" y="2038838"/>
                <a:ext cx="850903" cy="671413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F6F4AF8E-4AF0-4AED-BB29-C48BC06D1FDD}"/>
                  </a:ext>
                </a:extLst>
              </p:cNvPr>
              <p:cNvCxnSpPr>
                <a:cxnSpLocks/>
                <a:stCxn id="11" idx="3"/>
                <a:endCxn id="59" idx="0"/>
              </p:cNvCxnSpPr>
              <p:nvPr/>
            </p:nvCxnSpPr>
            <p:spPr>
              <a:xfrm>
                <a:off x="9456968" y="2038838"/>
                <a:ext cx="850903" cy="671413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6A9FB694-7025-48BD-B323-EFDD5A1F4D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6949" y="2427233"/>
                <a:ext cx="0" cy="404695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51722CC-D672-4784-A136-739CC4D6ED18}"/>
                </a:ext>
              </a:extLst>
            </p:cNvPr>
            <p:cNvGrpSpPr/>
            <p:nvPr/>
          </p:nvGrpSpPr>
          <p:grpSpPr>
            <a:xfrm>
              <a:off x="7563027" y="4341790"/>
              <a:ext cx="1459758" cy="1459758"/>
              <a:chOff x="7599503" y="4337989"/>
              <a:chExt cx="1459758" cy="1459758"/>
            </a:xfrm>
          </p:grpSpPr>
          <p:pic>
            <p:nvPicPr>
              <p:cNvPr id="49" name="Graphic 48" descr="Computer with solid fill">
                <a:extLst>
                  <a:ext uri="{FF2B5EF4-FFF2-40B4-BE49-F238E27FC236}">
                    <a16:creationId xmlns:a16="http://schemas.microsoft.com/office/drawing/2014/main" id="{55180F83-9279-4478-BC9C-A48497846A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599503" y="4337989"/>
                <a:ext cx="1459758" cy="1459758"/>
              </a:xfrm>
              <a:prstGeom prst="rect">
                <a:avLst/>
              </a:prstGeom>
            </p:spPr>
          </p:pic>
          <p:pic>
            <p:nvPicPr>
              <p:cNvPr id="50" name="Graphic 49" descr="Database with solid fill">
                <a:extLst>
                  <a:ext uri="{FF2B5EF4-FFF2-40B4-BE49-F238E27FC236}">
                    <a16:creationId xmlns:a16="http://schemas.microsoft.com/office/drawing/2014/main" id="{FC630BDD-1AD1-468E-8E04-A3A52FC288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036230" y="4760281"/>
                <a:ext cx="469964" cy="469964"/>
              </a:xfrm>
              <a:prstGeom prst="rect">
                <a:avLst/>
              </a:prstGeom>
            </p:spPr>
          </p:pic>
          <p:pic>
            <p:nvPicPr>
              <p:cNvPr id="51" name="Graphic 50" descr="Open folder with solid fill">
                <a:extLst>
                  <a:ext uri="{FF2B5EF4-FFF2-40B4-BE49-F238E27FC236}">
                    <a16:creationId xmlns:a16="http://schemas.microsoft.com/office/drawing/2014/main" id="{A5E2D3A9-54C6-42D8-B865-D4DD48F531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745525" y="4861532"/>
                <a:ext cx="412673" cy="412672"/>
              </a:xfrm>
              <a:prstGeom prst="rect">
                <a:avLst/>
              </a:prstGeom>
            </p:spPr>
          </p:pic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4C3639A-E1B6-4B5C-AE6D-F116D89CB0E5}"/>
                </a:ext>
              </a:extLst>
            </p:cNvPr>
            <p:cNvGrpSpPr/>
            <p:nvPr/>
          </p:nvGrpSpPr>
          <p:grpSpPr>
            <a:xfrm>
              <a:off x="9651614" y="4267231"/>
              <a:ext cx="1468735" cy="1386979"/>
              <a:chOff x="8411764" y="3736394"/>
              <a:chExt cx="1468735" cy="1386979"/>
            </a:xfrm>
          </p:grpSpPr>
          <p:pic>
            <p:nvPicPr>
              <p:cNvPr id="47" name="Graphic 46" descr="Programmer male with solid fill">
                <a:extLst>
                  <a:ext uri="{FF2B5EF4-FFF2-40B4-BE49-F238E27FC236}">
                    <a16:creationId xmlns:a16="http://schemas.microsoft.com/office/drawing/2014/main" id="{6EC834EC-F84B-4712-9F8A-748B085FE8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8411764" y="3736394"/>
                <a:ext cx="1316744" cy="1316744"/>
              </a:xfrm>
              <a:prstGeom prst="rect">
                <a:avLst/>
              </a:prstGeom>
            </p:spPr>
          </p:pic>
          <p:pic>
            <p:nvPicPr>
              <p:cNvPr id="48" name="Graphic 47" descr="Open folder with solid fill">
                <a:extLst>
                  <a:ext uri="{FF2B5EF4-FFF2-40B4-BE49-F238E27FC236}">
                    <a16:creationId xmlns:a16="http://schemas.microsoft.com/office/drawing/2014/main" id="{64F5B897-79C6-481C-9B9B-9C93D101C1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9467827" y="4710701"/>
                <a:ext cx="412672" cy="412672"/>
              </a:xfrm>
              <a:prstGeom prst="rect">
                <a:avLst/>
              </a:prstGeom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50B4FFC-675D-470C-B503-03A79C912F45}"/>
                </a:ext>
              </a:extLst>
            </p:cNvPr>
            <p:cNvGrpSpPr/>
            <p:nvPr/>
          </p:nvGrpSpPr>
          <p:grpSpPr>
            <a:xfrm>
              <a:off x="221644" y="1789674"/>
              <a:ext cx="5970210" cy="4963980"/>
              <a:chOff x="221644" y="1789674"/>
              <a:chExt cx="5970210" cy="4963980"/>
            </a:xfrm>
          </p:grpSpPr>
          <p:pic>
            <p:nvPicPr>
              <p:cNvPr id="19" name="Graphic 18" descr="Programmer female with solid fill">
                <a:extLst>
                  <a:ext uri="{FF2B5EF4-FFF2-40B4-BE49-F238E27FC236}">
                    <a16:creationId xmlns:a16="http://schemas.microsoft.com/office/drawing/2014/main" id="{FE13543C-B1F8-4000-B89C-7E7E318013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4498138" y="5172653"/>
                <a:ext cx="1581001" cy="1581001"/>
              </a:xfrm>
              <a:prstGeom prst="rect">
                <a:avLst/>
              </a:prstGeom>
            </p:spPr>
          </p:pic>
          <p:pic>
            <p:nvPicPr>
              <p:cNvPr id="20" name="Graphic 19" descr="Programmer male with solid fill">
                <a:extLst>
                  <a:ext uri="{FF2B5EF4-FFF2-40B4-BE49-F238E27FC236}">
                    <a16:creationId xmlns:a16="http://schemas.microsoft.com/office/drawing/2014/main" id="{DB47B3F5-B5E6-4016-BFD6-DC239A5B5C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4452123" y="3547863"/>
                <a:ext cx="1673031" cy="1673031"/>
              </a:xfrm>
              <a:prstGeom prst="rect">
                <a:avLst/>
              </a:prstGeom>
            </p:spPr>
          </p:pic>
          <p:pic>
            <p:nvPicPr>
              <p:cNvPr id="21" name="Graphic 20" descr="Programmer female outline">
                <a:extLst>
                  <a:ext uri="{FF2B5EF4-FFF2-40B4-BE49-F238E27FC236}">
                    <a16:creationId xmlns:a16="http://schemas.microsoft.com/office/drawing/2014/main" id="{8678B535-82F2-42CE-A5AC-8A66CFE04B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4385423" y="1789674"/>
                <a:ext cx="1806431" cy="1806431"/>
              </a:xfrm>
              <a:prstGeom prst="rect">
                <a:avLst/>
              </a:prstGeom>
            </p:spPr>
          </p:pic>
          <p:pic>
            <p:nvPicPr>
              <p:cNvPr id="22" name="Graphic 21" descr="Computer with solid fill">
                <a:extLst>
                  <a:ext uri="{FF2B5EF4-FFF2-40B4-BE49-F238E27FC236}">
                    <a16:creationId xmlns:a16="http://schemas.microsoft.com/office/drawing/2014/main" id="{81344711-B59F-4FCF-8C01-0CEE655913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221644" y="2605604"/>
                <a:ext cx="1948283" cy="1948283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4F8195D-4489-446E-93A9-3E3E24897DCF}"/>
                  </a:ext>
                </a:extLst>
              </p:cNvPr>
              <p:cNvGrpSpPr/>
              <p:nvPr/>
            </p:nvGrpSpPr>
            <p:grpSpPr>
              <a:xfrm>
                <a:off x="2334553" y="2645689"/>
                <a:ext cx="2383497" cy="3116060"/>
                <a:chOff x="2538766" y="2614203"/>
                <a:chExt cx="2383497" cy="3116060"/>
              </a:xfrm>
            </p:grpSpPr>
            <p:cxnSp>
              <p:nvCxnSpPr>
                <p:cNvPr id="44" name="Straight Arrow Connector 43">
                  <a:extLst>
                    <a:ext uri="{FF2B5EF4-FFF2-40B4-BE49-F238E27FC236}">
                      <a16:creationId xmlns:a16="http://schemas.microsoft.com/office/drawing/2014/main" id="{5620DC6F-E3DF-4216-849C-35E014838C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69789" y="2614203"/>
                  <a:ext cx="2252582" cy="508974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>
                  <a:extLst>
                    <a:ext uri="{FF2B5EF4-FFF2-40B4-BE49-F238E27FC236}">
                      <a16:creationId xmlns:a16="http://schemas.microsoft.com/office/drawing/2014/main" id="{CDF91169-793C-4926-9382-A9C7A551DC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76383" y="3736576"/>
                  <a:ext cx="2251171" cy="649105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>
                  <a:extLst>
                    <a:ext uri="{FF2B5EF4-FFF2-40B4-BE49-F238E27FC236}">
                      <a16:creationId xmlns:a16="http://schemas.microsoft.com/office/drawing/2014/main" id="{AB13EF1D-5261-4EF2-B438-7482C820D0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38766" y="4210933"/>
                  <a:ext cx="2383497" cy="1519330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19565F25-7FC9-4E71-830D-28C5A33B3E72}"/>
                  </a:ext>
                </a:extLst>
              </p:cNvPr>
              <p:cNvGrpSpPr/>
              <p:nvPr/>
            </p:nvGrpSpPr>
            <p:grpSpPr>
              <a:xfrm>
                <a:off x="3238475" y="2378878"/>
                <a:ext cx="936529" cy="3238607"/>
                <a:chOff x="3442688" y="2347392"/>
                <a:chExt cx="936529" cy="3238607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F63F010F-3C02-4A78-964C-A9E6F8177A88}"/>
                    </a:ext>
                  </a:extLst>
                </p:cNvPr>
                <p:cNvGrpSpPr/>
                <p:nvPr/>
              </p:nvGrpSpPr>
              <p:grpSpPr>
                <a:xfrm>
                  <a:off x="3460361" y="4671599"/>
                  <a:ext cx="914400" cy="914400"/>
                  <a:chOff x="1634406" y="1587996"/>
                  <a:chExt cx="914400" cy="914400"/>
                </a:xfrm>
              </p:grpSpPr>
              <p:sp>
                <p:nvSpPr>
                  <p:cNvPr id="42" name="Snip Single Corner Rectangle 57">
                    <a:extLst>
                      <a:ext uri="{FF2B5EF4-FFF2-40B4-BE49-F238E27FC236}">
                        <a16:creationId xmlns:a16="http://schemas.microsoft.com/office/drawing/2014/main" id="{A25DF9F6-BFD3-4032-A3B8-CB38F0328D83}"/>
                      </a:ext>
                    </a:extLst>
                  </p:cNvPr>
                  <p:cNvSpPr/>
                  <p:nvPr/>
                </p:nvSpPr>
                <p:spPr>
                  <a:xfrm>
                    <a:off x="1822789" y="1608716"/>
                    <a:ext cx="536510" cy="721734"/>
                  </a:xfrm>
                  <a:prstGeom prst="snip1Rect">
                    <a:avLst>
                      <a:gd name="adj" fmla="val 3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43" name="Graphic 42" descr="Paper with solid fill">
                    <a:extLst>
                      <a:ext uri="{FF2B5EF4-FFF2-40B4-BE49-F238E27FC236}">
                        <a16:creationId xmlns:a16="http://schemas.microsoft.com/office/drawing/2014/main" id="{F51EE2C9-6BAC-4265-A720-15699D183F2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34406" y="1587996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B5A665E0-848C-4721-87E3-E13DACFDC2A3}"/>
                    </a:ext>
                  </a:extLst>
                </p:cNvPr>
                <p:cNvGrpSpPr/>
                <p:nvPr/>
              </p:nvGrpSpPr>
              <p:grpSpPr>
                <a:xfrm>
                  <a:off x="3442688" y="3581628"/>
                  <a:ext cx="914400" cy="914400"/>
                  <a:chOff x="1386103" y="1723275"/>
                  <a:chExt cx="914400" cy="914400"/>
                </a:xfrm>
              </p:grpSpPr>
              <p:sp>
                <p:nvSpPr>
                  <p:cNvPr id="40" name="Snip Single Corner Rectangle 60">
                    <a:extLst>
                      <a:ext uri="{FF2B5EF4-FFF2-40B4-BE49-F238E27FC236}">
                        <a16:creationId xmlns:a16="http://schemas.microsoft.com/office/drawing/2014/main" id="{6A28BC44-22DA-4530-AD7F-699D73E174E1}"/>
                      </a:ext>
                    </a:extLst>
                  </p:cNvPr>
                  <p:cNvSpPr/>
                  <p:nvPr/>
                </p:nvSpPr>
                <p:spPr>
                  <a:xfrm>
                    <a:off x="1590835" y="1794263"/>
                    <a:ext cx="504937" cy="700025"/>
                  </a:xfrm>
                  <a:prstGeom prst="snip1Rect">
                    <a:avLst>
                      <a:gd name="adj" fmla="val 30526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41" name="Graphic 40" descr="Paper with solid fill">
                    <a:extLst>
                      <a:ext uri="{FF2B5EF4-FFF2-40B4-BE49-F238E27FC236}">
                        <a16:creationId xmlns:a16="http://schemas.microsoft.com/office/drawing/2014/main" id="{E53E6520-BFD4-42CE-BB6E-8F321E3E2B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86103" y="1723275"/>
                    <a:ext cx="914400" cy="9144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047C0992-FDEC-44A8-B9E6-2DFEC8A4DAB3}"/>
                    </a:ext>
                  </a:extLst>
                </p:cNvPr>
                <p:cNvGrpSpPr/>
                <p:nvPr/>
              </p:nvGrpSpPr>
              <p:grpSpPr>
                <a:xfrm>
                  <a:off x="3464817" y="2347392"/>
                  <a:ext cx="914400" cy="914400"/>
                  <a:chOff x="1363791" y="1586854"/>
                  <a:chExt cx="914400" cy="914400"/>
                </a:xfrm>
              </p:grpSpPr>
              <p:sp>
                <p:nvSpPr>
                  <p:cNvPr id="38" name="Snip Single Corner Rectangle 63">
                    <a:extLst>
                      <a:ext uri="{FF2B5EF4-FFF2-40B4-BE49-F238E27FC236}">
                        <a16:creationId xmlns:a16="http://schemas.microsoft.com/office/drawing/2014/main" id="{F7CBD20A-033E-4F99-9482-4B6C9FA866EF}"/>
                      </a:ext>
                    </a:extLst>
                  </p:cNvPr>
                  <p:cNvSpPr/>
                  <p:nvPr/>
                </p:nvSpPr>
                <p:spPr>
                  <a:xfrm>
                    <a:off x="1522875" y="1673620"/>
                    <a:ext cx="535695" cy="692231"/>
                  </a:xfrm>
                  <a:prstGeom prst="snip1Rect">
                    <a:avLst>
                      <a:gd name="adj" fmla="val 28859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39" name="Graphic 38" descr="Paper with solid fill">
                    <a:extLst>
                      <a:ext uri="{FF2B5EF4-FFF2-40B4-BE49-F238E27FC236}">
                        <a16:creationId xmlns:a16="http://schemas.microsoft.com/office/drawing/2014/main" id="{AFBA37D1-4BC0-4E61-8AD2-5BD1081EC25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63791" y="1586854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25" name="Graphic 24" descr="Open folder with solid fill">
                <a:extLst>
                  <a:ext uri="{FF2B5EF4-FFF2-40B4-BE49-F238E27FC236}">
                    <a16:creationId xmlns:a16="http://schemas.microsoft.com/office/drawing/2014/main" id="{F310C614-6E42-463E-968F-4C756DDC7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86270" y="3067730"/>
                <a:ext cx="809436" cy="809436"/>
              </a:xfrm>
              <a:prstGeom prst="rect">
                <a:avLst/>
              </a:prstGeom>
            </p:spPr>
          </p:pic>
          <p:pic>
            <p:nvPicPr>
              <p:cNvPr id="26" name="Graphic 25" descr="Lock with solid fill">
                <a:extLst>
                  <a:ext uri="{FF2B5EF4-FFF2-40B4-BE49-F238E27FC236}">
                    <a16:creationId xmlns:a16="http://schemas.microsoft.com/office/drawing/2014/main" id="{C21AA0B0-F30E-463F-9F4E-BBA89D2AF2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1011226" y="3403321"/>
                <a:ext cx="368960" cy="368960"/>
              </a:xfrm>
              <a:prstGeom prst="rect">
                <a:avLst/>
              </a:prstGeom>
            </p:spPr>
          </p:pic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54FC532-2974-4EFE-BA33-E129C4312532}"/>
                  </a:ext>
                </a:extLst>
              </p:cNvPr>
              <p:cNvSpPr/>
              <p:nvPr/>
            </p:nvSpPr>
            <p:spPr>
              <a:xfrm>
                <a:off x="5006102" y="6260741"/>
                <a:ext cx="565072" cy="40277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1D074E1-9324-4DC2-B6C5-B4D0BBBFCE20}"/>
                  </a:ext>
                </a:extLst>
              </p:cNvPr>
              <p:cNvSpPr/>
              <p:nvPr/>
            </p:nvSpPr>
            <p:spPr>
              <a:xfrm>
                <a:off x="4974323" y="4699155"/>
                <a:ext cx="628630" cy="40277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6291A97-2FAE-4860-ADDA-E437235CE999}"/>
                  </a:ext>
                </a:extLst>
              </p:cNvPr>
              <p:cNvSpPr/>
              <p:nvPr/>
            </p:nvSpPr>
            <p:spPr>
              <a:xfrm>
                <a:off x="4942544" y="3054950"/>
                <a:ext cx="692189" cy="4027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B2F79892-FE30-4A14-A8F5-AF2DA662FE41}"/>
                  </a:ext>
                </a:extLst>
              </p:cNvPr>
              <p:cNvGrpSpPr/>
              <p:nvPr/>
            </p:nvGrpSpPr>
            <p:grpSpPr>
              <a:xfrm>
                <a:off x="5005174" y="2972540"/>
                <a:ext cx="566928" cy="3772953"/>
                <a:chOff x="5819179" y="2941054"/>
                <a:chExt cx="566928" cy="3772953"/>
              </a:xfrm>
              <a:solidFill>
                <a:schemeClr val="accent4"/>
              </a:solidFill>
            </p:grpSpPr>
            <p:pic>
              <p:nvPicPr>
                <p:cNvPr id="32" name="Graphic 31" descr="Open folder with solid fill">
                  <a:extLst>
                    <a:ext uri="{FF2B5EF4-FFF2-40B4-BE49-F238E27FC236}">
                      <a16:creationId xmlns:a16="http://schemas.microsoft.com/office/drawing/2014/main" id="{1B9E8B02-D4DB-4C5B-ABA2-5DD831F0E2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20107" y="6148935"/>
                  <a:ext cx="565072" cy="565072"/>
                </a:xfrm>
                <a:prstGeom prst="rect">
                  <a:avLst/>
                </a:prstGeom>
              </p:spPr>
            </p:pic>
            <p:pic>
              <p:nvPicPr>
                <p:cNvPr id="33" name="Graphic 32" descr="Open folder with solid fill">
                  <a:extLst>
                    <a:ext uri="{FF2B5EF4-FFF2-40B4-BE49-F238E27FC236}">
                      <a16:creationId xmlns:a16="http://schemas.microsoft.com/office/drawing/2014/main" id="{E62D2A6E-BC5A-44EE-B664-56E8FE8768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20107" y="2941054"/>
                  <a:ext cx="565072" cy="565072"/>
                </a:xfrm>
                <a:prstGeom prst="rect">
                  <a:avLst/>
                </a:prstGeom>
              </p:spPr>
            </p:pic>
            <p:pic>
              <p:nvPicPr>
                <p:cNvPr id="34" name="Graphic 33" descr="Open folder with solid fill">
                  <a:extLst>
                    <a:ext uri="{FF2B5EF4-FFF2-40B4-BE49-F238E27FC236}">
                      <a16:creationId xmlns:a16="http://schemas.microsoft.com/office/drawing/2014/main" id="{088268C1-1B84-4DB6-BA21-EC97B816A1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19179" y="4599307"/>
                  <a:ext cx="566928" cy="566928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A2056B89-CAFB-433A-990A-2CC591F12FBA}"/>
              </a:ext>
            </a:extLst>
          </p:cNvPr>
          <p:cNvSpPr/>
          <p:nvPr/>
        </p:nvSpPr>
        <p:spPr>
          <a:xfrm>
            <a:off x="526522" y="6029606"/>
            <a:ext cx="1899138" cy="810921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DCD6041-483C-4DC4-86C7-4BC3924358C8}"/>
              </a:ext>
            </a:extLst>
          </p:cNvPr>
          <p:cNvGrpSpPr/>
          <p:nvPr/>
        </p:nvGrpSpPr>
        <p:grpSpPr>
          <a:xfrm>
            <a:off x="11115" y="3338122"/>
            <a:ext cx="4012949" cy="3531248"/>
            <a:chOff x="0" y="3326681"/>
            <a:chExt cx="4012949" cy="353124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904AE5-80E6-47D0-A914-73E69236A1FF}"/>
                </a:ext>
              </a:extLst>
            </p:cNvPr>
            <p:cNvSpPr/>
            <p:nvPr/>
          </p:nvSpPr>
          <p:spPr>
            <a:xfrm>
              <a:off x="0" y="4120849"/>
              <a:ext cx="4012949" cy="27370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3A3D300E-9775-49D1-87D3-163776834A00}"/>
                </a:ext>
              </a:extLst>
            </p:cNvPr>
            <p:cNvSpPr txBox="1"/>
            <p:nvPr/>
          </p:nvSpPr>
          <p:spPr>
            <a:xfrm>
              <a:off x="153129" y="3326681"/>
              <a:ext cx="90441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>
                  <a:solidFill>
                    <a:srgbClr val="C00000"/>
                  </a:solidFill>
                </a:rPr>
                <a:t>+</a:t>
              </a:r>
            </a:p>
          </p:txBody>
        </p:sp>
        <p:grpSp>
          <p:nvGrpSpPr>
            <p:cNvPr id="297" name="Group 296">
              <a:extLst>
                <a:ext uri="{FF2B5EF4-FFF2-40B4-BE49-F238E27FC236}">
                  <a16:creationId xmlns:a16="http://schemas.microsoft.com/office/drawing/2014/main" id="{446F11A5-972C-45EF-A629-1EFDEF710C9A}"/>
                </a:ext>
              </a:extLst>
            </p:cNvPr>
            <p:cNvGrpSpPr/>
            <p:nvPr/>
          </p:nvGrpSpPr>
          <p:grpSpPr>
            <a:xfrm>
              <a:off x="163375" y="4206234"/>
              <a:ext cx="3494555" cy="2343537"/>
              <a:chOff x="221644" y="431802"/>
              <a:chExt cx="10898705" cy="6321852"/>
            </a:xfrm>
          </p:grpSpPr>
          <p:pic>
            <p:nvPicPr>
              <p:cNvPr id="298" name="Graphic 297" descr="Office worker male with solid fill">
                <a:extLst>
                  <a:ext uri="{FF2B5EF4-FFF2-40B4-BE49-F238E27FC236}">
                    <a16:creationId xmlns:a16="http://schemas.microsoft.com/office/drawing/2014/main" id="{6ECD479E-66A8-4ABF-AFAF-4747B8016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167520" y="431802"/>
                <a:ext cx="1458857" cy="1458857"/>
              </a:xfrm>
              <a:prstGeom prst="rect">
                <a:avLst/>
              </a:prstGeom>
            </p:spPr>
          </p:pic>
          <p:pic>
            <p:nvPicPr>
              <p:cNvPr id="299" name="Graphic 298" descr="Laptop with solid fill">
                <a:extLst>
                  <a:ext uri="{FF2B5EF4-FFF2-40B4-BE49-F238E27FC236}">
                    <a16:creationId xmlns:a16="http://schemas.microsoft.com/office/drawing/2014/main" id="{476745F9-F570-4C3D-8F1A-6F9000C0AE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336929" y="1751680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300" name="Graphic 299" descr="Open folder with solid fill">
                <a:extLst>
                  <a:ext uri="{FF2B5EF4-FFF2-40B4-BE49-F238E27FC236}">
                    <a16:creationId xmlns:a16="http://schemas.microsoft.com/office/drawing/2014/main" id="{B857B0F0-326B-41A1-A357-5178108846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690612" y="2057089"/>
                <a:ext cx="412672" cy="412672"/>
              </a:xfrm>
              <a:prstGeom prst="rect">
                <a:avLst/>
              </a:prstGeom>
            </p:spPr>
          </p:pic>
          <p:grpSp>
            <p:nvGrpSpPr>
              <p:cNvPr id="301" name="Group 300">
                <a:extLst>
                  <a:ext uri="{FF2B5EF4-FFF2-40B4-BE49-F238E27FC236}">
                    <a16:creationId xmlns:a16="http://schemas.microsoft.com/office/drawing/2014/main" id="{AB09C411-64E9-4CA9-85BB-3D7A3F21D546}"/>
                  </a:ext>
                </a:extLst>
              </p:cNvPr>
              <p:cNvGrpSpPr/>
              <p:nvPr/>
            </p:nvGrpSpPr>
            <p:grpSpPr>
              <a:xfrm>
                <a:off x="6926006" y="2983113"/>
                <a:ext cx="3941884" cy="1120039"/>
                <a:chOff x="7003457" y="2540579"/>
                <a:chExt cx="3941884" cy="1120039"/>
              </a:xfrm>
            </p:grpSpPr>
            <p:pic>
              <p:nvPicPr>
                <p:cNvPr id="349" name="Graphic 348" descr="Laptop with solid fill">
                  <a:extLst>
                    <a:ext uri="{FF2B5EF4-FFF2-40B4-BE49-F238E27FC236}">
                      <a16:creationId xmlns:a16="http://schemas.microsoft.com/office/drawing/2014/main" id="{14C2FE8C-CDE3-4248-B85E-B5DCADA599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03457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350" name="Graphic 349" descr="Open folder with solid fill">
                  <a:extLst>
                    <a:ext uri="{FF2B5EF4-FFF2-40B4-BE49-F238E27FC236}">
                      <a16:creationId xmlns:a16="http://schemas.microsoft.com/office/drawing/2014/main" id="{A12679EA-3FC4-4A5D-8372-51351E90F9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57140" y="2833880"/>
                  <a:ext cx="412672" cy="412672"/>
                </a:xfrm>
                <a:prstGeom prst="rect">
                  <a:avLst/>
                </a:prstGeom>
              </p:spPr>
            </p:pic>
            <p:pic>
              <p:nvPicPr>
                <p:cNvPr id="351" name="Graphic 350" descr="Laptop with solid fill">
                  <a:extLst>
                    <a:ext uri="{FF2B5EF4-FFF2-40B4-BE49-F238E27FC236}">
                      <a16:creationId xmlns:a16="http://schemas.microsoft.com/office/drawing/2014/main" id="{A503FCB2-D823-46FE-B4CD-F263296D28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14379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352" name="Graphic 351" descr="Open folder with solid fill">
                  <a:extLst>
                    <a:ext uri="{FF2B5EF4-FFF2-40B4-BE49-F238E27FC236}">
                      <a16:creationId xmlns:a16="http://schemas.microsoft.com/office/drawing/2014/main" id="{3E59E5E5-4A24-48FE-B948-0897A42E28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68062" y="2833880"/>
                  <a:ext cx="412672" cy="412672"/>
                </a:xfrm>
                <a:prstGeom prst="rect">
                  <a:avLst/>
                </a:prstGeom>
              </p:spPr>
            </p:pic>
            <p:pic>
              <p:nvPicPr>
                <p:cNvPr id="353" name="Graphic 352" descr="Laptop with solid fill">
                  <a:extLst>
                    <a:ext uri="{FF2B5EF4-FFF2-40B4-BE49-F238E27FC236}">
                      <a16:creationId xmlns:a16="http://schemas.microsoft.com/office/drawing/2014/main" id="{DB7D6C7E-D107-44C9-A457-D412C75C67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25302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354" name="Graphic 353" descr="Open folder with solid fill">
                  <a:extLst>
                    <a:ext uri="{FF2B5EF4-FFF2-40B4-BE49-F238E27FC236}">
                      <a16:creationId xmlns:a16="http://schemas.microsoft.com/office/drawing/2014/main" id="{4C29FD94-544C-4867-80E8-0FA229E9F4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78985" y="2833880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302" name="Group 301">
                <a:extLst>
                  <a:ext uri="{FF2B5EF4-FFF2-40B4-BE49-F238E27FC236}">
                    <a16:creationId xmlns:a16="http://schemas.microsoft.com/office/drawing/2014/main" id="{BD4BEAAD-E64A-47D3-8995-2706E3A69D0D}"/>
                  </a:ext>
                </a:extLst>
              </p:cNvPr>
              <p:cNvGrpSpPr/>
              <p:nvPr/>
            </p:nvGrpSpPr>
            <p:grpSpPr>
              <a:xfrm>
                <a:off x="7486026" y="2311700"/>
                <a:ext cx="2821845" cy="793090"/>
                <a:chOff x="7486026" y="2038838"/>
                <a:chExt cx="2821845" cy="793090"/>
              </a:xfrm>
            </p:grpSpPr>
            <p:cxnSp>
              <p:nvCxnSpPr>
                <p:cNvPr id="346" name="Straight Arrow Connector 345">
                  <a:extLst>
                    <a:ext uri="{FF2B5EF4-FFF2-40B4-BE49-F238E27FC236}">
                      <a16:creationId xmlns:a16="http://schemas.microsoft.com/office/drawing/2014/main" id="{165AF342-CFC9-42D7-9F97-2757CB686DB7}"/>
                    </a:ext>
                  </a:extLst>
                </p:cNvPr>
                <p:cNvCxnSpPr>
                  <a:cxnSpLocks/>
                  <a:stCxn id="299" idx="1"/>
                  <a:endCxn id="349" idx="0"/>
                </p:cNvCxnSpPr>
                <p:nvPr/>
              </p:nvCxnSpPr>
              <p:spPr>
                <a:xfrm flipH="1">
                  <a:off x="7486026" y="2038838"/>
                  <a:ext cx="850903" cy="671413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7" name="Straight Arrow Connector 346">
                  <a:extLst>
                    <a:ext uri="{FF2B5EF4-FFF2-40B4-BE49-F238E27FC236}">
                      <a16:creationId xmlns:a16="http://schemas.microsoft.com/office/drawing/2014/main" id="{D377DB76-B47C-4469-AB23-DF7E972A3EC5}"/>
                    </a:ext>
                  </a:extLst>
                </p:cNvPr>
                <p:cNvCxnSpPr>
                  <a:cxnSpLocks/>
                  <a:stCxn id="299" idx="3"/>
                  <a:endCxn id="353" idx="0"/>
                </p:cNvCxnSpPr>
                <p:nvPr/>
              </p:nvCxnSpPr>
              <p:spPr>
                <a:xfrm>
                  <a:off x="9456968" y="2038838"/>
                  <a:ext cx="850903" cy="671413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8" name="Straight Arrow Connector 347">
                  <a:extLst>
                    <a:ext uri="{FF2B5EF4-FFF2-40B4-BE49-F238E27FC236}">
                      <a16:creationId xmlns:a16="http://schemas.microsoft.com/office/drawing/2014/main" id="{5E0D45B9-7C39-414A-8580-D33F77AD0F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96949" y="2427233"/>
                  <a:ext cx="0" cy="404695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3" name="Group 302">
                <a:extLst>
                  <a:ext uri="{FF2B5EF4-FFF2-40B4-BE49-F238E27FC236}">
                    <a16:creationId xmlns:a16="http://schemas.microsoft.com/office/drawing/2014/main" id="{74BE976E-8D7F-41BE-AD9E-224587EE23C2}"/>
                  </a:ext>
                </a:extLst>
              </p:cNvPr>
              <p:cNvGrpSpPr/>
              <p:nvPr/>
            </p:nvGrpSpPr>
            <p:grpSpPr>
              <a:xfrm>
                <a:off x="7563027" y="4341790"/>
                <a:ext cx="1459758" cy="1459758"/>
                <a:chOff x="7599503" y="4337989"/>
                <a:chExt cx="1459758" cy="1459758"/>
              </a:xfrm>
            </p:grpSpPr>
            <p:pic>
              <p:nvPicPr>
                <p:cNvPr id="343" name="Graphic 342" descr="Computer with solid fill">
                  <a:extLst>
                    <a:ext uri="{FF2B5EF4-FFF2-40B4-BE49-F238E27FC236}">
                      <a16:creationId xmlns:a16="http://schemas.microsoft.com/office/drawing/2014/main" id="{34180586-24BE-40F7-AFCA-FAADFC4FFA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99503" y="4337989"/>
                  <a:ext cx="1459758" cy="1459758"/>
                </a:xfrm>
                <a:prstGeom prst="rect">
                  <a:avLst/>
                </a:prstGeom>
              </p:spPr>
            </p:pic>
            <p:pic>
              <p:nvPicPr>
                <p:cNvPr id="344" name="Graphic 343" descr="Database with solid fill">
                  <a:extLst>
                    <a:ext uri="{FF2B5EF4-FFF2-40B4-BE49-F238E27FC236}">
                      <a16:creationId xmlns:a16="http://schemas.microsoft.com/office/drawing/2014/main" id="{9406A051-B520-4501-A895-FF00FBAFBA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36230" y="4760281"/>
                  <a:ext cx="469964" cy="469964"/>
                </a:xfrm>
                <a:prstGeom prst="rect">
                  <a:avLst/>
                </a:prstGeom>
              </p:spPr>
            </p:pic>
            <p:pic>
              <p:nvPicPr>
                <p:cNvPr id="345" name="Graphic 344" descr="Open folder with solid fill">
                  <a:extLst>
                    <a:ext uri="{FF2B5EF4-FFF2-40B4-BE49-F238E27FC236}">
                      <a16:creationId xmlns:a16="http://schemas.microsoft.com/office/drawing/2014/main" id="{9E957ADF-BCD1-4279-9DE8-15A4E0DBD6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45526" y="4861532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304" name="Group 303">
                <a:extLst>
                  <a:ext uri="{FF2B5EF4-FFF2-40B4-BE49-F238E27FC236}">
                    <a16:creationId xmlns:a16="http://schemas.microsoft.com/office/drawing/2014/main" id="{B02E4CFE-AB47-453B-BBFD-652D0B6CDB98}"/>
                  </a:ext>
                </a:extLst>
              </p:cNvPr>
              <p:cNvGrpSpPr/>
              <p:nvPr/>
            </p:nvGrpSpPr>
            <p:grpSpPr>
              <a:xfrm>
                <a:off x="9651614" y="4267231"/>
                <a:ext cx="1468735" cy="1386979"/>
                <a:chOff x="8411764" y="3736394"/>
                <a:chExt cx="1468735" cy="1386979"/>
              </a:xfrm>
            </p:grpSpPr>
            <p:pic>
              <p:nvPicPr>
                <p:cNvPr id="341" name="Graphic 340" descr="Programmer male with solid fill">
                  <a:extLst>
                    <a:ext uri="{FF2B5EF4-FFF2-40B4-BE49-F238E27FC236}">
                      <a16:creationId xmlns:a16="http://schemas.microsoft.com/office/drawing/2014/main" id="{E5760D73-72D6-4917-8389-0C89F33B92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11764" y="3736394"/>
                  <a:ext cx="1316744" cy="1316744"/>
                </a:xfrm>
                <a:prstGeom prst="rect">
                  <a:avLst/>
                </a:prstGeom>
              </p:spPr>
            </p:pic>
            <p:pic>
              <p:nvPicPr>
                <p:cNvPr id="342" name="Graphic 341" descr="Open folder with solid fill">
                  <a:extLst>
                    <a:ext uri="{FF2B5EF4-FFF2-40B4-BE49-F238E27FC236}">
                      <a16:creationId xmlns:a16="http://schemas.microsoft.com/office/drawing/2014/main" id="{53424CC5-5E32-403D-A174-64A3332A2C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67827" y="4710701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305" name="Group 304">
                <a:extLst>
                  <a:ext uri="{FF2B5EF4-FFF2-40B4-BE49-F238E27FC236}">
                    <a16:creationId xmlns:a16="http://schemas.microsoft.com/office/drawing/2014/main" id="{0DF3F352-C139-4BB0-BAC7-629AD3C25984}"/>
                  </a:ext>
                </a:extLst>
              </p:cNvPr>
              <p:cNvGrpSpPr/>
              <p:nvPr/>
            </p:nvGrpSpPr>
            <p:grpSpPr>
              <a:xfrm>
                <a:off x="221644" y="1053462"/>
                <a:ext cx="5970210" cy="5700192"/>
                <a:chOff x="221644" y="1053462"/>
                <a:chExt cx="5970210" cy="5700192"/>
              </a:xfrm>
            </p:grpSpPr>
            <p:pic>
              <p:nvPicPr>
                <p:cNvPr id="309" name="Graphic 308" descr="Programmer female with solid fill">
                  <a:extLst>
                    <a:ext uri="{FF2B5EF4-FFF2-40B4-BE49-F238E27FC236}">
                      <a16:creationId xmlns:a16="http://schemas.microsoft.com/office/drawing/2014/main" id="{DAF62217-4A66-4A0F-A494-FA865F202F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98138" y="5172653"/>
                  <a:ext cx="1581001" cy="1581001"/>
                </a:xfrm>
                <a:prstGeom prst="rect">
                  <a:avLst/>
                </a:prstGeom>
              </p:spPr>
            </p:pic>
            <p:pic>
              <p:nvPicPr>
                <p:cNvPr id="310" name="Graphic 309" descr="Programmer male with solid fill">
                  <a:extLst>
                    <a:ext uri="{FF2B5EF4-FFF2-40B4-BE49-F238E27FC236}">
                      <a16:creationId xmlns:a16="http://schemas.microsoft.com/office/drawing/2014/main" id="{DAD04541-7FE5-44D1-B28D-10DFAE4A099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52123" y="3547863"/>
                  <a:ext cx="1673031" cy="1673031"/>
                </a:xfrm>
                <a:prstGeom prst="rect">
                  <a:avLst/>
                </a:prstGeom>
              </p:spPr>
            </p:pic>
            <p:pic>
              <p:nvPicPr>
                <p:cNvPr id="311" name="Graphic 310" descr="Programmer female outline">
                  <a:extLst>
                    <a:ext uri="{FF2B5EF4-FFF2-40B4-BE49-F238E27FC236}">
                      <a16:creationId xmlns:a16="http://schemas.microsoft.com/office/drawing/2014/main" id="{F1F71685-4769-4380-92DB-681E120FA0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85423" y="1789674"/>
                  <a:ext cx="1806431" cy="1806431"/>
                </a:xfrm>
                <a:prstGeom prst="rect">
                  <a:avLst/>
                </a:prstGeom>
              </p:spPr>
            </p:pic>
            <p:pic>
              <p:nvPicPr>
                <p:cNvPr id="312" name="Graphic 311" descr="Computer with solid fill">
                  <a:extLst>
                    <a:ext uri="{FF2B5EF4-FFF2-40B4-BE49-F238E27FC236}">
                      <a16:creationId xmlns:a16="http://schemas.microsoft.com/office/drawing/2014/main" id="{E3A61474-E92B-44CB-A71D-5AF53A4EF5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1644" y="2605604"/>
                  <a:ext cx="1948283" cy="1948283"/>
                </a:xfrm>
                <a:prstGeom prst="rect">
                  <a:avLst/>
                </a:prstGeom>
              </p:spPr>
            </p:pic>
            <p:grpSp>
              <p:nvGrpSpPr>
                <p:cNvPr id="313" name="Group 312">
                  <a:extLst>
                    <a:ext uri="{FF2B5EF4-FFF2-40B4-BE49-F238E27FC236}">
                      <a16:creationId xmlns:a16="http://schemas.microsoft.com/office/drawing/2014/main" id="{198E1517-5F5F-4A03-8BE8-9D7AD47091F8}"/>
                    </a:ext>
                  </a:extLst>
                </p:cNvPr>
                <p:cNvGrpSpPr/>
                <p:nvPr/>
              </p:nvGrpSpPr>
              <p:grpSpPr>
                <a:xfrm>
                  <a:off x="2332322" y="1053462"/>
                  <a:ext cx="2385728" cy="4708287"/>
                  <a:chOff x="2536535" y="1021976"/>
                  <a:chExt cx="2385728" cy="4708287"/>
                </a:xfrm>
              </p:grpSpPr>
              <p:cxnSp>
                <p:nvCxnSpPr>
                  <p:cNvPr id="337" name="Straight Arrow Connector 336">
                    <a:extLst>
                      <a:ext uri="{FF2B5EF4-FFF2-40B4-BE49-F238E27FC236}">
                        <a16:creationId xmlns:a16="http://schemas.microsoft.com/office/drawing/2014/main" id="{3B637E47-CE64-458A-A939-DFD20E809E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36535" y="1021976"/>
                    <a:ext cx="2197258" cy="1620570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8" name="Straight Arrow Connector 337">
                    <a:extLst>
                      <a:ext uri="{FF2B5EF4-FFF2-40B4-BE49-F238E27FC236}">
                        <a16:creationId xmlns:a16="http://schemas.microsoft.com/office/drawing/2014/main" id="{4A94DE86-5B3A-4348-A282-A60C5446A9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9789" y="2614203"/>
                    <a:ext cx="2252582" cy="508974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9" name="Straight Arrow Connector 338">
                    <a:extLst>
                      <a:ext uri="{FF2B5EF4-FFF2-40B4-BE49-F238E27FC236}">
                        <a16:creationId xmlns:a16="http://schemas.microsoft.com/office/drawing/2014/main" id="{2BE6B98A-2FBC-40D6-A8BF-BC489CA60B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76383" y="3736576"/>
                    <a:ext cx="2251171" cy="649105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0" name="Straight Arrow Connector 339">
                    <a:extLst>
                      <a:ext uri="{FF2B5EF4-FFF2-40B4-BE49-F238E27FC236}">
                        <a16:creationId xmlns:a16="http://schemas.microsoft.com/office/drawing/2014/main" id="{A1DD4DD2-90EF-4CA8-883C-C24F0CEA3C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38766" y="4210933"/>
                    <a:ext cx="2383497" cy="1519330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4" name="Group 313">
                  <a:extLst>
                    <a:ext uri="{FF2B5EF4-FFF2-40B4-BE49-F238E27FC236}">
                      <a16:creationId xmlns:a16="http://schemas.microsoft.com/office/drawing/2014/main" id="{0593DBD1-3158-413A-B6D4-0627E338F87E}"/>
                    </a:ext>
                  </a:extLst>
                </p:cNvPr>
                <p:cNvGrpSpPr/>
                <p:nvPr/>
              </p:nvGrpSpPr>
              <p:grpSpPr>
                <a:xfrm>
                  <a:off x="3202269" y="1339372"/>
                  <a:ext cx="968279" cy="4278113"/>
                  <a:chOff x="3406482" y="1307886"/>
                  <a:chExt cx="968279" cy="4278113"/>
                </a:xfrm>
              </p:grpSpPr>
              <p:grpSp>
                <p:nvGrpSpPr>
                  <p:cNvPr id="325" name="Group 324">
                    <a:extLst>
                      <a:ext uri="{FF2B5EF4-FFF2-40B4-BE49-F238E27FC236}">
                        <a16:creationId xmlns:a16="http://schemas.microsoft.com/office/drawing/2014/main" id="{9475CF96-D42D-4FB0-95C2-E67E5FEEB682}"/>
                      </a:ext>
                    </a:extLst>
                  </p:cNvPr>
                  <p:cNvGrpSpPr/>
                  <p:nvPr/>
                </p:nvGrpSpPr>
                <p:grpSpPr>
                  <a:xfrm>
                    <a:off x="3460361" y="4671599"/>
                    <a:ext cx="914400" cy="914400"/>
                    <a:chOff x="1634406" y="1587996"/>
                    <a:chExt cx="914400" cy="914400"/>
                  </a:xfrm>
                </p:grpSpPr>
                <p:sp>
                  <p:nvSpPr>
                    <p:cNvPr id="335" name="Snip Single Corner Rectangle 57">
                      <a:extLst>
                        <a:ext uri="{FF2B5EF4-FFF2-40B4-BE49-F238E27FC236}">
                          <a16:creationId xmlns:a16="http://schemas.microsoft.com/office/drawing/2014/main" id="{C09795B1-DD0A-42D8-A7CA-0543C4D914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2789" y="1608716"/>
                      <a:ext cx="536510" cy="721734"/>
                    </a:xfrm>
                    <a:prstGeom prst="snip1Rect">
                      <a:avLst>
                        <a:gd name="adj" fmla="val 36667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336" name="Graphic 335" descr="Paper with solid fill">
                      <a:extLst>
                        <a:ext uri="{FF2B5EF4-FFF2-40B4-BE49-F238E27FC236}">
                          <a16:creationId xmlns:a16="http://schemas.microsoft.com/office/drawing/2014/main" id="{6B44D484-BA4C-4673-972F-CDA65AFB0DA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634406" y="1587996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26" name="Group 325">
                    <a:extLst>
                      <a:ext uri="{FF2B5EF4-FFF2-40B4-BE49-F238E27FC236}">
                        <a16:creationId xmlns:a16="http://schemas.microsoft.com/office/drawing/2014/main" id="{181C353C-8224-4DD1-ABC5-F18295E007F2}"/>
                      </a:ext>
                    </a:extLst>
                  </p:cNvPr>
                  <p:cNvGrpSpPr/>
                  <p:nvPr/>
                </p:nvGrpSpPr>
                <p:grpSpPr>
                  <a:xfrm>
                    <a:off x="3442688" y="3581628"/>
                    <a:ext cx="914400" cy="914400"/>
                    <a:chOff x="1386103" y="1723275"/>
                    <a:chExt cx="914400" cy="914400"/>
                  </a:xfrm>
                </p:grpSpPr>
                <p:sp>
                  <p:nvSpPr>
                    <p:cNvPr id="333" name="Snip Single Corner Rectangle 60">
                      <a:extLst>
                        <a:ext uri="{FF2B5EF4-FFF2-40B4-BE49-F238E27FC236}">
                          <a16:creationId xmlns:a16="http://schemas.microsoft.com/office/drawing/2014/main" id="{38407618-2C75-48BB-95CA-2B719A304B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90835" y="1794263"/>
                      <a:ext cx="504937" cy="700025"/>
                    </a:xfrm>
                    <a:prstGeom prst="snip1Rect">
                      <a:avLst>
                        <a:gd name="adj" fmla="val 30526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334" name="Graphic 333" descr="Paper with solid fill">
                      <a:extLst>
                        <a:ext uri="{FF2B5EF4-FFF2-40B4-BE49-F238E27FC236}">
                          <a16:creationId xmlns:a16="http://schemas.microsoft.com/office/drawing/2014/main" id="{091B32AE-9951-4A41-AE4B-46288C9C9E7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86103" y="1723275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27" name="Group 326">
                    <a:extLst>
                      <a:ext uri="{FF2B5EF4-FFF2-40B4-BE49-F238E27FC236}">
                        <a16:creationId xmlns:a16="http://schemas.microsoft.com/office/drawing/2014/main" id="{5BE2B43A-D4DB-494B-8CE1-8B5A6FACECB3}"/>
                      </a:ext>
                    </a:extLst>
                  </p:cNvPr>
                  <p:cNvGrpSpPr/>
                  <p:nvPr/>
                </p:nvGrpSpPr>
                <p:grpSpPr>
                  <a:xfrm>
                    <a:off x="3419766" y="2434158"/>
                    <a:ext cx="914400" cy="914400"/>
                    <a:chOff x="1318740" y="1673620"/>
                    <a:chExt cx="914400" cy="914400"/>
                  </a:xfrm>
                </p:grpSpPr>
                <p:sp>
                  <p:nvSpPr>
                    <p:cNvPr id="331" name="Snip Single Corner Rectangle 63">
                      <a:extLst>
                        <a:ext uri="{FF2B5EF4-FFF2-40B4-BE49-F238E27FC236}">
                          <a16:creationId xmlns:a16="http://schemas.microsoft.com/office/drawing/2014/main" id="{1D4260E1-A6D7-4783-AEB8-AC7FD47CC3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22875" y="1673620"/>
                      <a:ext cx="535695" cy="692231"/>
                    </a:xfrm>
                    <a:prstGeom prst="snip1Rect">
                      <a:avLst>
                        <a:gd name="adj" fmla="val 28859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332" name="Graphic 331" descr="Paper with solid fill">
                      <a:extLst>
                        <a:ext uri="{FF2B5EF4-FFF2-40B4-BE49-F238E27FC236}">
                          <a16:creationId xmlns:a16="http://schemas.microsoft.com/office/drawing/2014/main" id="{E83F322B-60E3-495D-9C8E-6E88C2BA426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18740" y="1673620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28" name="Group 327">
                    <a:extLst>
                      <a:ext uri="{FF2B5EF4-FFF2-40B4-BE49-F238E27FC236}">
                        <a16:creationId xmlns:a16="http://schemas.microsoft.com/office/drawing/2014/main" id="{93BD871D-E86A-4400-B46B-502F313A65F3}"/>
                      </a:ext>
                    </a:extLst>
                  </p:cNvPr>
                  <p:cNvGrpSpPr/>
                  <p:nvPr/>
                </p:nvGrpSpPr>
                <p:grpSpPr>
                  <a:xfrm>
                    <a:off x="3406482" y="1307886"/>
                    <a:ext cx="914400" cy="914400"/>
                    <a:chOff x="1526948" y="1629312"/>
                    <a:chExt cx="914400" cy="914400"/>
                  </a:xfrm>
                </p:grpSpPr>
                <p:sp>
                  <p:nvSpPr>
                    <p:cNvPr id="329" name="Snip Single Corner Rectangle 66">
                      <a:extLst>
                        <a:ext uri="{FF2B5EF4-FFF2-40B4-BE49-F238E27FC236}">
                          <a16:creationId xmlns:a16="http://schemas.microsoft.com/office/drawing/2014/main" id="{E9949238-1F31-4133-9AD9-7918B62161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9310" y="1723573"/>
                      <a:ext cx="524575" cy="708854"/>
                    </a:xfrm>
                    <a:prstGeom prst="snip1Rect">
                      <a:avLst>
                        <a:gd name="adj" fmla="val 33565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330" name="Graphic 329" descr="Paper with solid fill">
                      <a:extLst>
                        <a:ext uri="{FF2B5EF4-FFF2-40B4-BE49-F238E27FC236}">
                          <a16:creationId xmlns:a16="http://schemas.microsoft.com/office/drawing/2014/main" id="{610EEF69-9984-4050-949B-0E38557AA8A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526948" y="1629312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</p:grpSp>
            <p:pic>
              <p:nvPicPr>
                <p:cNvPr id="315" name="Graphic 314" descr="Open folder with solid fill">
                  <a:extLst>
                    <a:ext uri="{FF2B5EF4-FFF2-40B4-BE49-F238E27FC236}">
                      <a16:creationId xmlns:a16="http://schemas.microsoft.com/office/drawing/2014/main" id="{9FC036EA-5818-4467-88F9-ACE973D526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6270" y="3067730"/>
                  <a:ext cx="809436" cy="809436"/>
                </a:xfrm>
                <a:prstGeom prst="rect">
                  <a:avLst/>
                </a:prstGeom>
              </p:spPr>
            </p:pic>
            <p:pic>
              <p:nvPicPr>
                <p:cNvPr id="316" name="Graphic 315" descr="Lock with solid fill">
                  <a:extLst>
                    <a:ext uri="{FF2B5EF4-FFF2-40B4-BE49-F238E27FC236}">
                      <a16:creationId xmlns:a16="http://schemas.microsoft.com/office/drawing/2014/main" id="{FAA09145-B6A2-42FC-B9F6-4D478C3FA0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1226" y="3403321"/>
                  <a:ext cx="368960" cy="368960"/>
                </a:xfrm>
                <a:prstGeom prst="rect">
                  <a:avLst/>
                </a:prstGeom>
              </p:spPr>
            </p:pic>
            <p:sp>
              <p:nvSpPr>
                <p:cNvPr id="317" name="Rectangle 316">
                  <a:extLst>
                    <a:ext uri="{FF2B5EF4-FFF2-40B4-BE49-F238E27FC236}">
                      <a16:creationId xmlns:a16="http://schemas.microsoft.com/office/drawing/2014/main" id="{3214B534-A95B-4419-8227-76CD144B3139}"/>
                    </a:ext>
                  </a:extLst>
                </p:cNvPr>
                <p:cNvSpPr/>
                <p:nvPr/>
              </p:nvSpPr>
              <p:spPr>
                <a:xfrm>
                  <a:off x="5006102" y="6260741"/>
                  <a:ext cx="565072" cy="40277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8" name="Rectangle 317">
                  <a:extLst>
                    <a:ext uri="{FF2B5EF4-FFF2-40B4-BE49-F238E27FC236}">
                      <a16:creationId xmlns:a16="http://schemas.microsoft.com/office/drawing/2014/main" id="{CA7508D7-671F-4163-B9C9-DC08D6F1A0FF}"/>
                    </a:ext>
                  </a:extLst>
                </p:cNvPr>
                <p:cNvSpPr/>
                <p:nvPr/>
              </p:nvSpPr>
              <p:spPr>
                <a:xfrm>
                  <a:off x="4974323" y="4699155"/>
                  <a:ext cx="628630" cy="40277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9" name="Rectangle 318">
                  <a:extLst>
                    <a:ext uri="{FF2B5EF4-FFF2-40B4-BE49-F238E27FC236}">
                      <a16:creationId xmlns:a16="http://schemas.microsoft.com/office/drawing/2014/main" id="{8ADF9EDB-4A98-4DE2-B1FB-6450CE3FD43D}"/>
                    </a:ext>
                  </a:extLst>
                </p:cNvPr>
                <p:cNvSpPr/>
                <p:nvPr/>
              </p:nvSpPr>
              <p:spPr>
                <a:xfrm>
                  <a:off x="4942544" y="3054950"/>
                  <a:ext cx="692189" cy="4027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21" name="Group 320">
                  <a:extLst>
                    <a:ext uri="{FF2B5EF4-FFF2-40B4-BE49-F238E27FC236}">
                      <a16:creationId xmlns:a16="http://schemas.microsoft.com/office/drawing/2014/main" id="{484ACBA8-BFCF-407E-9D11-F149758D140D}"/>
                    </a:ext>
                  </a:extLst>
                </p:cNvPr>
                <p:cNvGrpSpPr/>
                <p:nvPr/>
              </p:nvGrpSpPr>
              <p:grpSpPr>
                <a:xfrm>
                  <a:off x="5005174" y="2972540"/>
                  <a:ext cx="566928" cy="3772953"/>
                  <a:chOff x="5819179" y="2941054"/>
                  <a:chExt cx="566928" cy="3772953"/>
                </a:xfrm>
                <a:solidFill>
                  <a:schemeClr val="accent4"/>
                </a:solidFill>
              </p:grpSpPr>
              <p:pic>
                <p:nvPicPr>
                  <p:cNvPr id="322" name="Graphic 321" descr="Open folder with solid fill">
                    <a:extLst>
                      <a:ext uri="{FF2B5EF4-FFF2-40B4-BE49-F238E27FC236}">
                        <a16:creationId xmlns:a16="http://schemas.microsoft.com/office/drawing/2014/main" id="{C4944450-99B1-43FD-93BA-1714BFB7877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20107" y="6148935"/>
                    <a:ext cx="565072" cy="565072"/>
                  </a:xfrm>
                  <a:prstGeom prst="rect">
                    <a:avLst/>
                  </a:prstGeom>
                </p:spPr>
              </p:pic>
              <p:pic>
                <p:nvPicPr>
                  <p:cNvPr id="323" name="Graphic 322" descr="Open folder with solid fill">
                    <a:extLst>
                      <a:ext uri="{FF2B5EF4-FFF2-40B4-BE49-F238E27FC236}">
                        <a16:creationId xmlns:a16="http://schemas.microsoft.com/office/drawing/2014/main" id="{1E5D96D7-F8EE-4578-BB0B-D1CF636CCA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20107" y="2941054"/>
                    <a:ext cx="565072" cy="565072"/>
                  </a:xfrm>
                  <a:prstGeom prst="rect">
                    <a:avLst/>
                  </a:prstGeom>
                </p:spPr>
              </p:pic>
              <p:pic>
                <p:nvPicPr>
                  <p:cNvPr id="324" name="Graphic 323" descr="Open folder with solid fill">
                    <a:extLst>
                      <a:ext uri="{FF2B5EF4-FFF2-40B4-BE49-F238E27FC236}">
                        <a16:creationId xmlns:a16="http://schemas.microsoft.com/office/drawing/2014/main" id="{0FFF8E4A-753E-4AB4-9886-F0A9B9AB6E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19179" y="4599307"/>
                    <a:ext cx="566928" cy="566928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06" name="Group 305">
                <a:extLst>
                  <a:ext uri="{FF2B5EF4-FFF2-40B4-BE49-F238E27FC236}">
                    <a16:creationId xmlns:a16="http://schemas.microsoft.com/office/drawing/2014/main" id="{E44F782F-900D-456A-8863-CDCBFD08ED1B}"/>
                  </a:ext>
                </a:extLst>
              </p:cNvPr>
              <p:cNvGrpSpPr/>
              <p:nvPr/>
            </p:nvGrpSpPr>
            <p:grpSpPr>
              <a:xfrm>
                <a:off x="4600740" y="457830"/>
                <a:ext cx="1305950" cy="1305950"/>
                <a:chOff x="4600740" y="459341"/>
                <a:chExt cx="1305950" cy="1305950"/>
              </a:xfrm>
            </p:grpSpPr>
            <p:pic>
              <p:nvPicPr>
                <p:cNvPr id="307" name="Graphic 306" descr="Laptop outline">
                  <a:extLst>
                    <a:ext uri="{FF2B5EF4-FFF2-40B4-BE49-F238E27FC236}">
                      <a16:creationId xmlns:a16="http://schemas.microsoft.com/office/drawing/2014/main" id="{18B4B7D4-EFA1-4158-AD77-425014386F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00740" y="459341"/>
                  <a:ext cx="1305950" cy="1305950"/>
                </a:xfrm>
                <a:prstGeom prst="rect">
                  <a:avLst/>
                </a:prstGeom>
              </p:spPr>
            </p:pic>
            <p:pic>
              <p:nvPicPr>
                <p:cNvPr id="308" name="Graphic 307" descr="Open folder with solid fill">
                  <a:extLst>
                    <a:ext uri="{FF2B5EF4-FFF2-40B4-BE49-F238E27FC236}">
                      <a16:creationId xmlns:a16="http://schemas.microsoft.com/office/drawing/2014/main" id="{5C6B4CD4-EB09-4A81-BBAE-6B71AF94B4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74222" y="786386"/>
                  <a:ext cx="565071" cy="56507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477" name="Group 476">
            <a:extLst>
              <a:ext uri="{FF2B5EF4-FFF2-40B4-BE49-F238E27FC236}">
                <a16:creationId xmlns:a16="http://schemas.microsoft.com/office/drawing/2014/main" id="{A8BD3C29-B2E6-4C1C-B25E-8F6766923388}"/>
              </a:ext>
            </a:extLst>
          </p:cNvPr>
          <p:cNvGrpSpPr/>
          <p:nvPr/>
        </p:nvGrpSpPr>
        <p:grpSpPr>
          <a:xfrm>
            <a:off x="3573012" y="3315400"/>
            <a:ext cx="4611091" cy="3542600"/>
            <a:chOff x="3573012" y="3315400"/>
            <a:chExt cx="4611091" cy="3542600"/>
          </a:xfrm>
        </p:grpSpPr>
        <p:sp>
          <p:nvSpPr>
            <p:cNvPr id="475" name="Rectangle 474">
              <a:extLst>
                <a:ext uri="{FF2B5EF4-FFF2-40B4-BE49-F238E27FC236}">
                  <a16:creationId xmlns:a16="http://schemas.microsoft.com/office/drawing/2014/main" id="{F2921F2D-3BA7-4A8F-9BE1-F79DFEA06FF1}"/>
                </a:ext>
              </a:extLst>
            </p:cNvPr>
            <p:cNvSpPr/>
            <p:nvPr/>
          </p:nvSpPr>
          <p:spPr>
            <a:xfrm>
              <a:off x="4007897" y="4120920"/>
              <a:ext cx="4176206" cy="27370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8" name="Group 237">
              <a:extLst>
                <a:ext uri="{FF2B5EF4-FFF2-40B4-BE49-F238E27FC236}">
                  <a16:creationId xmlns:a16="http://schemas.microsoft.com/office/drawing/2014/main" id="{F44724A8-C5A6-404B-9B86-4398E72E36CF}"/>
                </a:ext>
              </a:extLst>
            </p:cNvPr>
            <p:cNvGrpSpPr/>
            <p:nvPr/>
          </p:nvGrpSpPr>
          <p:grpSpPr>
            <a:xfrm>
              <a:off x="4377256" y="4206234"/>
              <a:ext cx="3494555" cy="2358789"/>
              <a:chOff x="221644" y="390658"/>
              <a:chExt cx="10898705" cy="6362996"/>
            </a:xfrm>
          </p:grpSpPr>
          <p:pic>
            <p:nvPicPr>
              <p:cNvPr id="239" name="Graphic 238" descr="Office worker male with solid fill">
                <a:extLst>
                  <a:ext uri="{FF2B5EF4-FFF2-40B4-BE49-F238E27FC236}">
                    <a16:creationId xmlns:a16="http://schemas.microsoft.com/office/drawing/2014/main" id="{FDDD920E-1224-442E-BA06-56F2210BCB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167520" y="431802"/>
                <a:ext cx="1458857" cy="1458857"/>
              </a:xfrm>
              <a:prstGeom prst="rect">
                <a:avLst/>
              </a:prstGeom>
            </p:spPr>
          </p:pic>
          <p:pic>
            <p:nvPicPr>
              <p:cNvPr id="240" name="Graphic 239" descr="Laptop with solid fill">
                <a:extLst>
                  <a:ext uri="{FF2B5EF4-FFF2-40B4-BE49-F238E27FC236}">
                    <a16:creationId xmlns:a16="http://schemas.microsoft.com/office/drawing/2014/main" id="{AAE03902-C31F-4048-945F-FBE9FFCFC2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336929" y="1751680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241" name="Graphic 240" descr="Open folder with solid fill">
                <a:extLst>
                  <a:ext uri="{FF2B5EF4-FFF2-40B4-BE49-F238E27FC236}">
                    <a16:creationId xmlns:a16="http://schemas.microsoft.com/office/drawing/2014/main" id="{32A83C53-8F0D-428F-A97E-9E432E09C1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690612" y="2057089"/>
                <a:ext cx="412672" cy="412672"/>
              </a:xfrm>
              <a:prstGeom prst="rect">
                <a:avLst/>
              </a:prstGeom>
            </p:spPr>
          </p:pic>
          <p:grpSp>
            <p:nvGrpSpPr>
              <p:cNvPr id="242" name="Group 241">
                <a:extLst>
                  <a:ext uri="{FF2B5EF4-FFF2-40B4-BE49-F238E27FC236}">
                    <a16:creationId xmlns:a16="http://schemas.microsoft.com/office/drawing/2014/main" id="{F038EA63-AE27-4CE6-A8FD-5C53256E5A5E}"/>
                  </a:ext>
                </a:extLst>
              </p:cNvPr>
              <p:cNvGrpSpPr/>
              <p:nvPr/>
            </p:nvGrpSpPr>
            <p:grpSpPr>
              <a:xfrm>
                <a:off x="6926006" y="2983113"/>
                <a:ext cx="3941884" cy="1120039"/>
                <a:chOff x="7003457" y="2540579"/>
                <a:chExt cx="3941884" cy="1120039"/>
              </a:xfrm>
            </p:grpSpPr>
            <p:pic>
              <p:nvPicPr>
                <p:cNvPr id="290" name="Graphic 289" descr="Laptop with solid fill">
                  <a:extLst>
                    <a:ext uri="{FF2B5EF4-FFF2-40B4-BE49-F238E27FC236}">
                      <a16:creationId xmlns:a16="http://schemas.microsoft.com/office/drawing/2014/main" id="{13E508BF-5677-4AD4-ACDC-78F19C7590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03457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291" name="Graphic 290" descr="Open folder with solid fill">
                  <a:extLst>
                    <a:ext uri="{FF2B5EF4-FFF2-40B4-BE49-F238E27FC236}">
                      <a16:creationId xmlns:a16="http://schemas.microsoft.com/office/drawing/2014/main" id="{42CC3131-8336-46C0-939D-32BB7367D9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57140" y="2833880"/>
                  <a:ext cx="412672" cy="412672"/>
                </a:xfrm>
                <a:prstGeom prst="rect">
                  <a:avLst/>
                </a:prstGeom>
              </p:spPr>
            </p:pic>
            <p:pic>
              <p:nvPicPr>
                <p:cNvPr id="292" name="Graphic 291" descr="Laptop with solid fill">
                  <a:extLst>
                    <a:ext uri="{FF2B5EF4-FFF2-40B4-BE49-F238E27FC236}">
                      <a16:creationId xmlns:a16="http://schemas.microsoft.com/office/drawing/2014/main" id="{60674D86-303C-49C6-9E16-D9C08CAD92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14379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293" name="Graphic 292" descr="Open folder with solid fill">
                  <a:extLst>
                    <a:ext uri="{FF2B5EF4-FFF2-40B4-BE49-F238E27FC236}">
                      <a16:creationId xmlns:a16="http://schemas.microsoft.com/office/drawing/2014/main" id="{020FB4A6-4627-4616-8827-16812A1C93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68062" y="2833880"/>
                  <a:ext cx="412672" cy="412672"/>
                </a:xfrm>
                <a:prstGeom prst="rect">
                  <a:avLst/>
                </a:prstGeom>
              </p:spPr>
            </p:pic>
            <p:pic>
              <p:nvPicPr>
                <p:cNvPr id="294" name="Graphic 293" descr="Laptop with solid fill">
                  <a:extLst>
                    <a:ext uri="{FF2B5EF4-FFF2-40B4-BE49-F238E27FC236}">
                      <a16:creationId xmlns:a16="http://schemas.microsoft.com/office/drawing/2014/main" id="{26D35280-A247-4133-9865-969FAF97799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25302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295" name="Graphic 294" descr="Open folder with solid fill">
                  <a:extLst>
                    <a:ext uri="{FF2B5EF4-FFF2-40B4-BE49-F238E27FC236}">
                      <a16:creationId xmlns:a16="http://schemas.microsoft.com/office/drawing/2014/main" id="{A9169C6F-FA38-4BF5-AF7B-F410F3B424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78985" y="2833880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243" name="Group 242">
                <a:extLst>
                  <a:ext uri="{FF2B5EF4-FFF2-40B4-BE49-F238E27FC236}">
                    <a16:creationId xmlns:a16="http://schemas.microsoft.com/office/drawing/2014/main" id="{DD97F37A-A1E8-45B8-8E76-32DA75A45930}"/>
                  </a:ext>
                </a:extLst>
              </p:cNvPr>
              <p:cNvGrpSpPr/>
              <p:nvPr/>
            </p:nvGrpSpPr>
            <p:grpSpPr>
              <a:xfrm>
                <a:off x="7486026" y="2311700"/>
                <a:ext cx="2821845" cy="793090"/>
                <a:chOff x="7486026" y="2038838"/>
                <a:chExt cx="2821845" cy="793090"/>
              </a:xfrm>
            </p:grpSpPr>
            <p:cxnSp>
              <p:nvCxnSpPr>
                <p:cNvPr id="287" name="Straight Arrow Connector 286">
                  <a:extLst>
                    <a:ext uri="{FF2B5EF4-FFF2-40B4-BE49-F238E27FC236}">
                      <a16:creationId xmlns:a16="http://schemas.microsoft.com/office/drawing/2014/main" id="{5B67401A-5A78-4BFB-97B0-8FE9ADDAB4DC}"/>
                    </a:ext>
                  </a:extLst>
                </p:cNvPr>
                <p:cNvCxnSpPr>
                  <a:cxnSpLocks/>
                  <a:stCxn id="240" idx="1"/>
                  <a:endCxn id="290" idx="0"/>
                </p:cNvCxnSpPr>
                <p:nvPr/>
              </p:nvCxnSpPr>
              <p:spPr>
                <a:xfrm flipH="1">
                  <a:off x="7486026" y="2038838"/>
                  <a:ext cx="850903" cy="671413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Straight Arrow Connector 287">
                  <a:extLst>
                    <a:ext uri="{FF2B5EF4-FFF2-40B4-BE49-F238E27FC236}">
                      <a16:creationId xmlns:a16="http://schemas.microsoft.com/office/drawing/2014/main" id="{35EB7993-DDE4-43A9-BE04-BAE6759AA972}"/>
                    </a:ext>
                  </a:extLst>
                </p:cNvPr>
                <p:cNvCxnSpPr>
                  <a:cxnSpLocks/>
                  <a:stCxn id="240" idx="3"/>
                  <a:endCxn id="294" idx="0"/>
                </p:cNvCxnSpPr>
                <p:nvPr/>
              </p:nvCxnSpPr>
              <p:spPr>
                <a:xfrm>
                  <a:off x="9456968" y="2038838"/>
                  <a:ext cx="850903" cy="671413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Straight Arrow Connector 288">
                  <a:extLst>
                    <a:ext uri="{FF2B5EF4-FFF2-40B4-BE49-F238E27FC236}">
                      <a16:creationId xmlns:a16="http://schemas.microsoft.com/office/drawing/2014/main" id="{1590BDD1-8827-4E94-9D6F-408662D7E7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96949" y="2427233"/>
                  <a:ext cx="0" cy="404695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4" name="Group 243">
                <a:extLst>
                  <a:ext uri="{FF2B5EF4-FFF2-40B4-BE49-F238E27FC236}">
                    <a16:creationId xmlns:a16="http://schemas.microsoft.com/office/drawing/2014/main" id="{1F14B2A8-5ED0-49D0-AB62-23CF101147D8}"/>
                  </a:ext>
                </a:extLst>
              </p:cNvPr>
              <p:cNvGrpSpPr/>
              <p:nvPr/>
            </p:nvGrpSpPr>
            <p:grpSpPr>
              <a:xfrm>
                <a:off x="7563027" y="4341790"/>
                <a:ext cx="1459758" cy="1459758"/>
                <a:chOff x="7599503" y="4337989"/>
                <a:chExt cx="1459758" cy="1459758"/>
              </a:xfrm>
            </p:grpSpPr>
            <p:pic>
              <p:nvPicPr>
                <p:cNvPr id="284" name="Graphic 283" descr="Computer with solid fill">
                  <a:extLst>
                    <a:ext uri="{FF2B5EF4-FFF2-40B4-BE49-F238E27FC236}">
                      <a16:creationId xmlns:a16="http://schemas.microsoft.com/office/drawing/2014/main" id="{01970A61-53A6-4518-9499-2D67414624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99503" y="4337989"/>
                  <a:ext cx="1459758" cy="1459758"/>
                </a:xfrm>
                <a:prstGeom prst="rect">
                  <a:avLst/>
                </a:prstGeom>
              </p:spPr>
            </p:pic>
            <p:pic>
              <p:nvPicPr>
                <p:cNvPr id="285" name="Graphic 284" descr="Database with solid fill">
                  <a:extLst>
                    <a:ext uri="{FF2B5EF4-FFF2-40B4-BE49-F238E27FC236}">
                      <a16:creationId xmlns:a16="http://schemas.microsoft.com/office/drawing/2014/main" id="{E069F723-0CB9-45A2-B334-950850C7C3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36230" y="4760281"/>
                  <a:ext cx="469964" cy="469964"/>
                </a:xfrm>
                <a:prstGeom prst="rect">
                  <a:avLst/>
                </a:prstGeom>
              </p:spPr>
            </p:pic>
            <p:pic>
              <p:nvPicPr>
                <p:cNvPr id="286" name="Graphic 285" descr="Open folder with solid fill">
                  <a:extLst>
                    <a:ext uri="{FF2B5EF4-FFF2-40B4-BE49-F238E27FC236}">
                      <a16:creationId xmlns:a16="http://schemas.microsoft.com/office/drawing/2014/main" id="{04D88086-E8BF-47DA-8FEC-AFC4C87FFA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45526" y="4861532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245" name="Group 244">
                <a:extLst>
                  <a:ext uri="{FF2B5EF4-FFF2-40B4-BE49-F238E27FC236}">
                    <a16:creationId xmlns:a16="http://schemas.microsoft.com/office/drawing/2014/main" id="{81317EE4-4128-4C48-81A1-510743A7CB4B}"/>
                  </a:ext>
                </a:extLst>
              </p:cNvPr>
              <p:cNvGrpSpPr/>
              <p:nvPr/>
            </p:nvGrpSpPr>
            <p:grpSpPr>
              <a:xfrm>
                <a:off x="9651614" y="4267231"/>
                <a:ext cx="1468735" cy="1386979"/>
                <a:chOff x="8411764" y="3736394"/>
                <a:chExt cx="1468735" cy="1386979"/>
              </a:xfrm>
            </p:grpSpPr>
            <p:pic>
              <p:nvPicPr>
                <p:cNvPr id="282" name="Graphic 281" descr="Programmer male with solid fill">
                  <a:extLst>
                    <a:ext uri="{FF2B5EF4-FFF2-40B4-BE49-F238E27FC236}">
                      <a16:creationId xmlns:a16="http://schemas.microsoft.com/office/drawing/2014/main" id="{A3EF926F-3F70-4A48-9E81-C25C4094FF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11764" y="3736394"/>
                  <a:ext cx="1316744" cy="1316744"/>
                </a:xfrm>
                <a:prstGeom prst="rect">
                  <a:avLst/>
                </a:prstGeom>
              </p:spPr>
            </p:pic>
            <p:pic>
              <p:nvPicPr>
                <p:cNvPr id="283" name="Graphic 282" descr="Open folder with solid fill">
                  <a:extLst>
                    <a:ext uri="{FF2B5EF4-FFF2-40B4-BE49-F238E27FC236}">
                      <a16:creationId xmlns:a16="http://schemas.microsoft.com/office/drawing/2014/main" id="{2E2041A3-4430-4307-8D58-072F16D8D6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67827" y="4710701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246" name="Group 245">
                <a:extLst>
                  <a:ext uri="{FF2B5EF4-FFF2-40B4-BE49-F238E27FC236}">
                    <a16:creationId xmlns:a16="http://schemas.microsoft.com/office/drawing/2014/main" id="{AAD5AB1A-3BB7-4C83-8BC1-7ACA6D4A2841}"/>
                  </a:ext>
                </a:extLst>
              </p:cNvPr>
              <p:cNvGrpSpPr/>
              <p:nvPr/>
            </p:nvGrpSpPr>
            <p:grpSpPr>
              <a:xfrm>
                <a:off x="221644" y="1053462"/>
                <a:ext cx="5970210" cy="5700192"/>
                <a:chOff x="221644" y="1053462"/>
                <a:chExt cx="5970210" cy="5700192"/>
              </a:xfrm>
            </p:grpSpPr>
            <p:pic>
              <p:nvPicPr>
                <p:cNvPr id="250" name="Graphic 249" descr="Programmer female with solid fill">
                  <a:extLst>
                    <a:ext uri="{FF2B5EF4-FFF2-40B4-BE49-F238E27FC236}">
                      <a16:creationId xmlns:a16="http://schemas.microsoft.com/office/drawing/2014/main" id="{9A36956E-554C-45B5-A240-761E115A08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98138" y="5172653"/>
                  <a:ext cx="1581001" cy="1581001"/>
                </a:xfrm>
                <a:prstGeom prst="rect">
                  <a:avLst/>
                </a:prstGeom>
              </p:spPr>
            </p:pic>
            <p:pic>
              <p:nvPicPr>
                <p:cNvPr id="251" name="Graphic 250" descr="Programmer male with solid fill">
                  <a:extLst>
                    <a:ext uri="{FF2B5EF4-FFF2-40B4-BE49-F238E27FC236}">
                      <a16:creationId xmlns:a16="http://schemas.microsoft.com/office/drawing/2014/main" id="{D0A7ADDA-68B8-498D-A3A6-51714DBAD5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52123" y="3547863"/>
                  <a:ext cx="1673031" cy="1673031"/>
                </a:xfrm>
                <a:prstGeom prst="rect">
                  <a:avLst/>
                </a:prstGeom>
              </p:spPr>
            </p:pic>
            <p:pic>
              <p:nvPicPr>
                <p:cNvPr id="252" name="Graphic 251" descr="Programmer female outline">
                  <a:extLst>
                    <a:ext uri="{FF2B5EF4-FFF2-40B4-BE49-F238E27FC236}">
                      <a16:creationId xmlns:a16="http://schemas.microsoft.com/office/drawing/2014/main" id="{91D7D763-4DC8-4E9B-88F1-BF77E78E17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85423" y="1789674"/>
                  <a:ext cx="1806431" cy="1806431"/>
                </a:xfrm>
                <a:prstGeom prst="rect">
                  <a:avLst/>
                </a:prstGeom>
              </p:spPr>
            </p:pic>
            <p:pic>
              <p:nvPicPr>
                <p:cNvPr id="253" name="Graphic 252" descr="Computer with solid fill">
                  <a:extLst>
                    <a:ext uri="{FF2B5EF4-FFF2-40B4-BE49-F238E27FC236}">
                      <a16:creationId xmlns:a16="http://schemas.microsoft.com/office/drawing/2014/main" id="{E2DB21BD-A110-4122-8BD1-BAEB99769A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1644" y="2605604"/>
                  <a:ext cx="1948283" cy="1948283"/>
                </a:xfrm>
                <a:prstGeom prst="rect">
                  <a:avLst/>
                </a:prstGeom>
              </p:spPr>
            </p:pic>
            <p:grpSp>
              <p:nvGrpSpPr>
                <p:cNvPr id="254" name="Group 253">
                  <a:extLst>
                    <a:ext uri="{FF2B5EF4-FFF2-40B4-BE49-F238E27FC236}">
                      <a16:creationId xmlns:a16="http://schemas.microsoft.com/office/drawing/2014/main" id="{F47030A5-98F9-489D-8E80-6D152980823D}"/>
                    </a:ext>
                  </a:extLst>
                </p:cNvPr>
                <p:cNvGrpSpPr/>
                <p:nvPr/>
              </p:nvGrpSpPr>
              <p:grpSpPr>
                <a:xfrm>
                  <a:off x="2332322" y="1053462"/>
                  <a:ext cx="2385728" cy="4708287"/>
                  <a:chOff x="2536535" y="1021976"/>
                  <a:chExt cx="2385728" cy="4708287"/>
                </a:xfrm>
              </p:grpSpPr>
              <p:cxnSp>
                <p:nvCxnSpPr>
                  <p:cNvPr id="278" name="Straight Arrow Connector 277">
                    <a:extLst>
                      <a:ext uri="{FF2B5EF4-FFF2-40B4-BE49-F238E27FC236}">
                        <a16:creationId xmlns:a16="http://schemas.microsoft.com/office/drawing/2014/main" id="{5E8276C9-280E-4B61-B46F-BCF74E4625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36535" y="1021976"/>
                    <a:ext cx="2197258" cy="1620570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9" name="Straight Arrow Connector 278">
                    <a:extLst>
                      <a:ext uri="{FF2B5EF4-FFF2-40B4-BE49-F238E27FC236}">
                        <a16:creationId xmlns:a16="http://schemas.microsoft.com/office/drawing/2014/main" id="{AE00EB71-7AE0-499A-B8C8-E46CA40778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9789" y="2614203"/>
                    <a:ext cx="2252582" cy="508974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0" name="Straight Arrow Connector 279">
                    <a:extLst>
                      <a:ext uri="{FF2B5EF4-FFF2-40B4-BE49-F238E27FC236}">
                        <a16:creationId xmlns:a16="http://schemas.microsoft.com/office/drawing/2014/main" id="{91AB3459-17C6-4233-8422-48CDE7F6CC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76383" y="3736576"/>
                    <a:ext cx="2251171" cy="649105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1" name="Straight Arrow Connector 280">
                    <a:extLst>
                      <a:ext uri="{FF2B5EF4-FFF2-40B4-BE49-F238E27FC236}">
                        <a16:creationId xmlns:a16="http://schemas.microsoft.com/office/drawing/2014/main" id="{3AC1390D-4C59-45AF-86A7-AB57A074B9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38766" y="4210933"/>
                    <a:ext cx="2383497" cy="1519330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5" name="Group 254">
                  <a:extLst>
                    <a:ext uri="{FF2B5EF4-FFF2-40B4-BE49-F238E27FC236}">
                      <a16:creationId xmlns:a16="http://schemas.microsoft.com/office/drawing/2014/main" id="{C66BBCA4-4AC6-4097-AC5E-58600C8904A5}"/>
                    </a:ext>
                  </a:extLst>
                </p:cNvPr>
                <p:cNvGrpSpPr/>
                <p:nvPr/>
              </p:nvGrpSpPr>
              <p:grpSpPr>
                <a:xfrm>
                  <a:off x="3202269" y="1339372"/>
                  <a:ext cx="968279" cy="4226725"/>
                  <a:chOff x="3406482" y="1307886"/>
                  <a:chExt cx="968279" cy="4226725"/>
                </a:xfrm>
              </p:grpSpPr>
              <p:grpSp>
                <p:nvGrpSpPr>
                  <p:cNvPr id="266" name="Group 265">
                    <a:extLst>
                      <a:ext uri="{FF2B5EF4-FFF2-40B4-BE49-F238E27FC236}">
                        <a16:creationId xmlns:a16="http://schemas.microsoft.com/office/drawing/2014/main" id="{EF29E43A-6863-4417-B871-60E0F1B1B15D}"/>
                      </a:ext>
                    </a:extLst>
                  </p:cNvPr>
                  <p:cNvGrpSpPr/>
                  <p:nvPr/>
                </p:nvGrpSpPr>
                <p:grpSpPr>
                  <a:xfrm>
                    <a:off x="3460361" y="4620211"/>
                    <a:ext cx="914400" cy="914400"/>
                    <a:chOff x="1634406" y="1536608"/>
                    <a:chExt cx="914400" cy="914400"/>
                  </a:xfrm>
                </p:grpSpPr>
                <p:sp>
                  <p:nvSpPr>
                    <p:cNvPr id="276" name="Snip Single Corner Rectangle 57">
                      <a:extLst>
                        <a:ext uri="{FF2B5EF4-FFF2-40B4-BE49-F238E27FC236}">
                          <a16:creationId xmlns:a16="http://schemas.microsoft.com/office/drawing/2014/main" id="{8B500DE6-9029-4EDE-BCB4-E0F7F2A6F4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2789" y="1608716"/>
                      <a:ext cx="536510" cy="721734"/>
                    </a:xfrm>
                    <a:prstGeom prst="snip1Rect">
                      <a:avLst>
                        <a:gd name="adj" fmla="val 36667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277" name="Graphic 276" descr="Paper with solid fill">
                      <a:extLst>
                        <a:ext uri="{FF2B5EF4-FFF2-40B4-BE49-F238E27FC236}">
                          <a16:creationId xmlns:a16="http://schemas.microsoft.com/office/drawing/2014/main" id="{77719054-5488-4E31-A1A5-A7366805DEC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634406" y="1536608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267" name="Group 266">
                    <a:extLst>
                      <a:ext uri="{FF2B5EF4-FFF2-40B4-BE49-F238E27FC236}">
                        <a16:creationId xmlns:a16="http://schemas.microsoft.com/office/drawing/2014/main" id="{841245C1-0A45-4B96-A1FF-08387B01CEE8}"/>
                      </a:ext>
                    </a:extLst>
                  </p:cNvPr>
                  <p:cNvGrpSpPr/>
                  <p:nvPr/>
                </p:nvGrpSpPr>
                <p:grpSpPr>
                  <a:xfrm>
                    <a:off x="3442688" y="3581628"/>
                    <a:ext cx="914400" cy="914400"/>
                    <a:chOff x="1386103" y="1723275"/>
                    <a:chExt cx="914400" cy="914400"/>
                  </a:xfrm>
                </p:grpSpPr>
                <p:sp>
                  <p:nvSpPr>
                    <p:cNvPr id="274" name="Snip Single Corner Rectangle 60">
                      <a:extLst>
                        <a:ext uri="{FF2B5EF4-FFF2-40B4-BE49-F238E27FC236}">
                          <a16:creationId xmlns:a16="http://schemas.microsoft.com/office/drawing/2014/main" id="{8A5B93CF-640B-4394-9E42-F9161A76FD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90835" y="1794263"/>
                      <a:ext cx="504937" cy="700025"/>
                    </a:xfrm>
                    <a:prstGeom prst="snip1Rect">
                      <a:avLst>
                        <a:gd name="adj" fmla="val 30526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275" name="Graphic 274" descr="Paper with solid fill">
                      <a:extLst>
                        <a:ext uri="{FF2B5EF4-FFF2-40B4-BE49-F238E27FC236}">
                          <a16:creationId xmlns:a16="http://schemas.microsoft.com/office/drawing/2014/main" id="{1303B1EB-3092-4FA3-98BC-0C32416D147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86103" y="1723275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268" name="Group 267">
                    <a:extLst>
                      <a:ext uri="{FF2B5EF4-FFF2-40B4-BE49-F238E27FC236}">
                        <a16:creationId xmlns:a16="http://schemas.microsoft.com/office/drawing/2014/main" id="{0E91E04F-5A70-42DB-AC01-D31038CABFEF}"/>
                      </a:ext>
                    </a:extLst>
                  </p:cNvPr>
                  <p:cNvGrpSpPr/>
                  <p:nvPr/>
                </p:nvGrpSpPr>
                <p:grpSpPr>
                  <a:xfrm>
                    <a:off x="3419766" y="2332023"/>
                    <a:ext cx="914400" cy="914400"/>
                    <a:chOff x="1318740" y="1571485"/>
                    <a:chExt cx="914400" cy="914400"/>
                  </a:xfrm>
                </p:grpSpPr>
                <p:sp>
                  <p:nvSpPr>
                    <p:cNvPr id="272" name="Snip Single Corner Rectangle 63">
                      <a:extLst>
                        <a:ext uri="{FF2B5EF4-FFF2-40B4-BE49-F238E27FC236}">
                          <a16:creationId xmlns:a16="http://schemas.microsoft.com/office/drawing/2014/main" id="{C2995E5E-EB30-4BF9-9E71-BA4C8C9880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22875" y="1673620"/>
                      <a:ext cx="535695" cy="692231"/>
                    </a:xfrm>
                    <a:prstGeom prst="snip1Rect">
                      <a:avLst>
                        <a:gd name="adj" fmla="val 28859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273" name="Graphic 272" descr="Paper with solid fill">
                      <a:extLst>
                        <a:ext uri="{FF2B5EF4-FFF2-40B4-BE49-F238E27FC236}">
                          <a16:creationId xmlns:a16="http://schemas.microsoft.com/office/drawing/2014/main" id="{82A3DA16-D141-4E6B-BE50-B147813A21C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18740" y="1571485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269" name="Group 268">
                    <a:extLst>
                      <a:ext uri="{FF2B5EF4-FFF2-40B4-BE49-F238E27FC236}">
                        <a16:creationId xmlns:a16="http://schemas.microsoft.com/office/drawing/2014/main" id="{6034119E-9B1C-407D-A666-CDD3AE0DCB43}"/>
                      </a:ext>
                    </a:extLst>
                  </p:cNvPr>
                  <p:cNvGrpSpPr/>
                  <p:nvPr/>
                </p:nvGrpSpPr>
                <p:grpSpPr>
                  <a:xfrm>
                    <a:off x="3406482" y="1307886"/>
                    <a:ext cx="914400" cy="914400"/>
                    <a:chOff x="1526948" y="1629312"/>
                    <a:chExt cx="914400" cy="914400"/>
                  </a:xfrm>
                </p:grpSpPr>
                <p:sp>
                  <p:nvSpPr>
                    <p:cNvPr id="270" name="Snip Single Corner Rectangle 66">
                      <a:extLst>
                        <a:ext uri="{FF2B5EF4-FFF2-40B4-BE49-F238E27FC236}">
                          <a16:creationId xmlns:a16="http://schemas.microsoft.com/office/drawing/2014/main" id="{0D7B3BB2-FA25-4C3A-908C-B7E2423D4E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9310" y="1723573"/>
                      <a:ext cx="524575" cy="708854"/>
                    </a:xfrm>
                    <a:prstGeom prst="snip1Rect">
                      <a:avLst>
                        <a:gd name="adj" fmla="val 33565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271" name="Graphic 270" descr="Paper with solid fill">
                      <a:extLst>
                        <a:ext uri="{FF2B5EF4-FFF2-40B4-BE49-F238E27FC236}">
                          <a16:creationId xmlns:a16="http://schemas.microsoft.com/office/drawing/2014/main" id="{49AE74B3-D8DC-4C36-AD76-55C337C9CEE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526948" y="1629312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</p:grpSp>
            <p:pic>
              <p:nvPicPr>
                <p:cNvPr id="256" name="Graphic 255" descr="Open folder with solid fill">
                  <a:extLst>
                    <a:ext uri="{FF2B5EF4-FFF2-40B4-BE49-F238E27FC236}">
                      <a16:creationId xmlns:a16="http://schemas.microsoft.com/office/drawing/2014/main" id="{4D499613-C710-4253-82A0-6F0ECBDABE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6270" y="3067730"/>
                  <a:ext cx="809436" cy="809436"/>
                </a:xfrm>
                <a:prstGeom prst="rect">
                  <a:avLst/>
                </a:prstGeom>
              </p:spPr>
            </p:pic>
            <p:pic>
              <p:nvPicPr>
                <p:cNvPr id="257" name="Graphic 256" descr="Lock with solid fill">
                  <a:extLst>
                    <a:ext uri="{FF2B5EF4-FFF2-40B4-BE49-F238E27FC236}">
                      <a16:creationId xmlns:a16="http://schemas.microsoft.com/office/drawing/2014/main" id="{332416BB-8F0E-400F-B18B-F57E160B94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1226" y="3403321"/>
                  <a:ext cx="368960" cy="368960"/>
                </a:xfrm>
                <a:prstGeom prst="rect">
                  <a:avLst/>
                </a:prstGeom>
              </p:spPr>
            </p:pic>
            <p:sp>
              <p:nvSpPr>
                <p:cNvPr id="258" name="Rectangle 257">
                  <a:extLst>
                    <a:ext uri="{FF2B5EF4-FFF2-40B4-BE49-F238E27FC236}">
                      <a16:creationId xmlns:a16="http://schemas.microsoft.com/office/drawing/2014/main" id="{03B44CBF-AC91-4AD8-BF77-0BB0263D5B9D}"/>
                    </a:ext>
                  </a:extLst>
                </p:cNvPr>
                <p:cNvSpPr/>
                <p:nvPr/>
              </p:nvSpPr>
              <p:spPr>
                <a:xfrm>
                  <a:off x="5006102" y="6260741"/>
                  <a:ext cx="565072" cy="40277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9" name="Rectangle 258">
                  <a:extLst>
                    <a:ext uri="{FF2B5EF4-FFF2-40B4-BE49-F238E27FC236}">
                      <a16:creationId xmlns:a16="http://schemas.microsoft.com/office/drawing/2014/main" id="{67CDF5E6-DF36-4C34-98C8-626D21B52773}"/>
                    </a:ext>
                  </a:extLst>
                </p:cNvPr>
                <p:cNvSpPr/>
                <p:nvPr/>
              </p:nvSpPr>
              <p:spPr>
                <a:xfrm>
                  <a:off x="4974323" y="4699155"/>
                  <a:ext cx="628630" cy="40277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0" name="Rectangle 259">
                  <a:extLst>
                    <a:ext uri="{FF2B5EF4-FFF2-40B4-BE49-F238E27FC236}">
                      <a16:creationId xmlns:a16="http://schemas.microsoft.com/office/drawing/2014/main" id="{114BEB4D-8546-4CBA-8792-7ECB42F052F4}"/>
                    </a:ext>
                  </a:extLst>
                </p:cNvPr>
                <p:cNvSpPr/>
                <p:nvPr/>
              </p:nvSpPr>
              <p:spPr>
                <a:xfrm>
                  <a:off x="4942544" y="3054950"/>
                  <a:ext cx="692189" cy="4027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62" name="Group 261">
                  <a:extLst>
                    <a:ext uri="{FF2B5EF4-FFF2-40B4-BE49-F238E27FC236}">
                      <a16:creationId xmlns:a16="http://schemas.microsoft.com/office/drawing/2014/main" id="{AE96C409-1F93-4A31-8F94-F7A8951CB6AB}"/>
                    </a:ext>
                  </a:extLst>
                </p:cNvPr>
                <p:cNvGrpSpPr/>
                <p:nvPr/>
              </p:nvGrpSpPr>
              <p:grpSpPr>
                <a:xfrm>
                  <a:off x="5005174" y="2972540"/>
                  <a:ext cx="566928" cy="3772953"/>
                  <a:chOff x="5819179" y="2941054"/>
                  <a:chExt cx="566928" cy="3772953"/>
                </a:xfrm>
                <a:solidFill>
                  <a:schemeClr val="accent4"/>
                </a:solidFill>
              </p:grpSpPr>
              <p:pic>
                <p:nvPicPr>
                  <p:cNvPr id="263" name="Graphic 262" descr="Open folder with solid fill">
                    <a:extLst>
                      <a:ext uri="{FF2B5EF4-FFF2-40B4-BE49-F238E27FC236}">
                        <a16:creationId xmlns:a16="http://schemas.microsoft.com/office/drawing/2014/main" id="{B9F14360-C397-4A8A-AE91-225D885246E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20107" y="6148935"/>
                    <a:ext cx="565072" cy="565072"/>
                  </a:xfrm>
                  <a:prstGeom prst="rect">
                    <a:avLst/>
                  </a:prstGeom>
                </p:spPr>
              </p:pic>
              <p:pic>
                <p:nvPicPr>
                  <p:cNvPr id="264" name="Graphic 263" descr="Open folder with solid fill">
                    <a:extLst>
                      <a:ext uri="{FF2B5EF4-FFF2-40B4-BE49-F238E27FC236}">
                        <a16:creationId xmlns:a16="http://schemas.microsoft.com/office/drawing/2014/main" id="{6D0F5CC3-621C-4015-A31F-844B348084E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20107" y="2941054"/>
                    <a:ext cx="565072" cy="565072"/>
                  </a:xfrm>
                  <a:prstGeom prst="rect">
                    <a:avLst/>
                  </a:prstGeom>
                </p:spPr>
              </p:pic>
              <p:pic>
                <p:nvPicPr>
                  <p:cNvPr id="265" name="Graphic 264" descr="Open folder with solid fill">
                    <a:extLst>
                      <a:ext uri="{FF2B5EF4-FFF2-40B4-BE49-F238E27FC236}">
                        <a16:creationId xmlns:a16="http://schemas.microsoft.com/office/drawing/2014/main" id="{3DBC290B-276B-44A3-82D1-5F5B72A882E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19179" y="4599307"/>
                    <a:ext cx="566928" cy="566928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47" name="Group 246">
                <a:extLst>
                  <a:ext uri="{FF2B5EF4-FFF2-40B4-BE49-F238E27FC236}">
                    <a16:creationId xmlns:a16="http://schemas.microsoft.com/office/drawing/2014/main" id="{22F1CE8B-AB48-40AF-B920-43118879D23C}"/>
                  </a:ext>
                </a:extLst>
              </p:cNvPr>
              <p:cNvGrpSpPr/>
              <p:nvPr/>
            </p:nvGrpSpPr>
            <p:grpSpPr>
              <a:xfrm>
                <a:off x="4654559" y="390658"/>
                <a:ext cx="1305949" cy="1305950"/>
                <a:chOff x="4654559" y="392169"/>
                <a:chExt cx="1305949" cy="1305950"/>
              </a:xfrm>
            </p:grpSpPr>
            <p:pic>
              <p:nvPicPr>
                <p:cNvPr id="248" name="Graphic 247" descr="Laptop outline">
                  <a:extLst>
                    <a:ext uri="{FF2B5EF4-FFF2-40B4-BE49-F238E27FC236}">
                      <a16:creationId xmlns:a16="http://schemas.microsoft.com/office/drawing/2014/main" id="{22E00C66-EDBA-4147-9ACF-844672506A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54559" y="392169"/>
                  <a:ext cx="1305949" cy="1305950"/>
                </a:xfrm>
                <a:prstGeom prst="rect">
                  <a:avLst/>
                </a:prstGeom>
              </p:spPr>
            </p:pic>
            <p:pic>
              <p:nvPicPr>
                <p:cNvPr id="249" name="Graphic 248" descr="Open folder with solid fill">
                  <a:extLst>
                    <a:ext uri="{FF2B5EF4-FFF2-40B4-BE49-F238E27FC236}">
                      <a16:creationId xmlns:a16="http://schemas.microsoft.com/office/drawing/2014/main" id="{A60F8329-2863-4F48-A20F-F33B9CC658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15098" y="713242"/>
                  <a:ext cx="565072" cy="565072"/>
                </a:xfrm>
                <a:prstGeom prst="rect">
                  <a:avLst/>
                </a:prstGeom>
              </p:spPr>
            </p:pic>
          </p:grpSp>
        </p:grpSp>
        <p:sp>
          <p:nvSpPr>
            <p:cNvPr id="473" name="TextBox 472">
              <a:extLst>
                <a:ext uri="{FF2B5EF4-FFF2-40B4-BE49-F238E27FC236}">
                  <a16:creationId xmlns:a16="http://schemas.microsoft.com/office/drawing/2014/main" id="{0F1C6776-8BBC-44E5-9F68-225BF826749B}"/>
                </a:ext>
              </a:extLst>
            </p:cNvPr>
            <p:cNvSpPr txBox="1"/>
            <p:nvPr/>
          </p:nvSpPr>
          <p:spPr>
            <a:xfrm>
              <a:off x="3573012" y="3315400"/>
              <a:ext cx="90441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>
                  <a:solidFill>
                    <a:srgbClr val="C00000"/>
                  </a:solidFill>
                </a:rPr>
                <a:t>+</a:t>
              </a:r>
            </a:p>
          </p:txBody>
        </p:sp>
      </p:grpSp>
      <p:grpSp>
        <p:nvGrpSpPr>
          <p:cNvPr id="478" name="Group 477">
            <a:extLst>
              <a:ext uri="{FF2B5EF4-FFF2-40B4-BE49-F238E27FC236}">
                <a16:creationId xmlns:a16="http://schemas.microsoft.com/office/drawing/2014/main" id="{D23279A6-C3B0-4E73-9FAC-FB28491785EC}"/>
              </a:ext>
            </a:extLst>
          </p:cNvPr>
          <p:cNvGrpSpPr/>
          <p:nvPr/>
        </p:nvGrpSpPr>
        <p:grpSpPr>
          <a:xfrm>
            <a:off x="7727275" y="3319312"/>
            <a:ext cx="4464725" cy="3545580"/>
            <a:chOff x="7727275" y="3319312"/>
            <a:chExt cx="4464725" cy="3545580"/>
          </a:xfrm>
        </p:grpSpPr>
        <p:sp>
          <p:nvSpPr>
            <p:cNvPr id="476" name="Rectangle 475">
              <a:extLst>
                <a:ext uri="{FF2B5EF4-FFF2-40B4-BE49-F238E27FC236}">
                  <a16:creationId xmlns:a16="http://schemas.microsoft.com/office/drawing/2014/main" id="{DBC3766E-5170-4928-BA47-180BF3128570}"/>
                </a:ext>
              </a:extLst>
            </p:cNvPr>
            <p:cNvSpPr/>
            <p:nvPr/>
          </p:nvSpPr>
          <p:spPr>
            <a:xfrm>
              <a:off x="8185474" y="4127812"/>
              <a:ext cx="4006526" cy="27370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4" name="Group 413">
              <a:extLst>
                <a:ext uri="{FF2B5EF4-FFF2-40B4-BE49-F238E27FC236}">
                  <a16:creationId xmlns:a16="http://schemas.microsoft.com/office/drawing/2014/main" id="{D2DDE9CE-0C37-4F51-B2AB-8B4F104F2B60}"/>
                </a:ext>
              </a:extLst>
            </p:cNvPr>
            <p:cNvGrpSpPr/>
            <p:nvPr/>
          </p:nvGrpSpPr>
          <p:grpSpPr>
            <a:xfrm>
              <a:off x="8546280" y="4120849"/>
              <a:ext cx="3494555" cy="2357705"/>
              <a:chOff x="221644" y="393581"/>
              <a:chExt cx="10898705" cy="6360073"/>
            </a:xfrm>
          </p:grpSpPr>
          <p:pic>
            <p:nvPicPr>
              <p:cNvPr id="415" name="Graphic 414" descr="Office worker male with solid fill">
                <a:extLst>
                  <a:ext uri="{FF2B5EF4-FFF2-40B4-BE49-F238E27FC236}">
                    <a16:creationId xmlns:a16="http://schemas.microsoft.com/office/drawing/2014/main" id="{61BC985D-76B2-4DB8-ADE5-A781E84D0E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167520" y="431802"/>
                <a:ext cx="1458857" cy="1458857"/>
              </a:xfrm>
              <a:prstGeom prst="rect">
                <a:avLst/>
              </a:prstGeom>
            </p:spPr>
          </p:pic>
          <p:pic>
            <p:nvPicPr>
              <p:cNvPr id="416" name="Graphic 415" descr="Laptop with solid fill">
                <a:extLst>
                  <a:ext uri="{FF2B5EF4-FFF2-40B4-BE49-F238E27FC236}">
                    <a16:creationId xmlns:a16="http://schemas.microsoft.com/office/drawing/2014/main" id="{19E32E41-1B27-4871-8F05-E0D185212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336929" y="1751680"/>
                <a:ext cx="1120039" cy="1120039"/>
              </a:xfrm>
              <a:prstGeom prst="rect">
                <a:avLst/>
              </a:prstGeom>
            </p:spPr>
          </p:pic>
          <p:pic>
            <p:nvPicPr>
              <p:cNvPr id="417" name="Graphic 416" descr="Open folder with solid fill">
                <a:extLst>
                  <a:ext uri="{FF2B5EF4-FFF2-40B4-BE49-F238E27FC236}">
                    <a16:creationId xmlns:a16="http://schemas.microsoft.com/office/drawing/2014/main" id="{202CC04B-BB6B-4389-9E88-9BDE8B47BA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690612" y="2057089"/>
                <a:ext cx="412672" cy="412672"/>
              </a:xfrm>
              <a:prstGeom prst="rect">
                <a:avLst/>
              </a:prstGeom>
            </p:spPr>
          </p:pic>
          <p:grpSp>
            <p:nvGrpSpPr>
              <p:cNvPr id="418" name="Group 417">
                <a:extLst>
                  <a:ext uri="{FF2B5EF4-FFF2-40B4-BE49-F238E27FC236}">
                    <a16:creationId xmlns:a16="http://schemas.microsoft.com/office/drawing/2014/main" id="{1C4B0832-51EA-4403-80F9-DFE9290E5A7D}"/>
                  </a:ext>
                </a:extLst>
              </p:cNvPr>
              <p:cNvGrpSpPr/>
              <p:nvPr/>
            </p:nvGrpSpPr>
            <p:grpSpPr>
              <a:xfrm>
                <a:off x="6926006" y="2983113"/>
                <a:ext cx="3941884" cy="1120039"/>
                <a:chOff x="7003457" y="2540579"/>
                <a:chExt cx="3941884" cy="1120039"/>
              </a:xfrm>
            </p:grpSpPr>
            <p:pic>
              <p:nvPicPr>
                <p:cNvPr id="466" name="Graphic 465" descr="Laptop with solid fill">
                  <a:extLst>
                    <a:ext uri="{FF2B5EF4-FFF2-40B4-BE49-F238E27FC236}">
                      <a16:creationId xmlns:a16="http://schemas.microsoft.com/office/drawing/2014/main" id="{56993C66-BCF4-4EE7-92C5-47A5836675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03457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467" name="Graphic 466" descr="Open folder with solid fill">
                  <a:extLst>
                    <a:ext uri="{FF2B5EF4-FFF2-40B4-BE49-F238E27FC236}">
                      <a16:creationId xmlns:a16="http://schemas.microsoft.com/office/drawing/2014/main" id="{F7DE9096-A094-49BF-9D58-466BD18E540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57140" y="2833880"/>
                  <a:ext cx="412672" cy="412672"/>
                </a:xfrm>
                <a:prstGeom prst="rect">
                  <a:avLst/>
                </a:prstGeom>
              </p:spPr>
            </p:pic>
            <p:pic>
              <p:nvPicPr>
                <p:cNvPr id="468" name="Graphic 467" descr="Laptop with solid fill">
                  <a:extLst>
                    <a:ext uri="{FF2B5EF4-FFF2-40B4-BE49-F238E27FC236}">
                      <a16:creationId xmlns:a16="http://schemas.microsoft.com/office/drawing/2014/main" id="{94734C8A-AF8D-4160-B905-F96288C21F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14379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469" name="Graphic 468" descr="Open folder with solid fill">
                  <a:extLst>
                    <a:ext uri="{FF2B5EF4-FFF2-40B4-BE49-F238E27FC236}">
                      <a16:creationId xmlns:a16="http://schemas.microsoft.com/office/drawing/2014/main" id="{83736401-7038-4A5E-B19C-640C9AB542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68062" y="2833880"/>
                  <a:ext cx="412672" cy="412672"/>
                </a:xfrm>
                <a:prstGeom prst="rect">
                  <a:avLst/>
                </a:prstGeom>
              </p:spPr>
            </p:pic>
            <p:pic>
              <p:nvPicPr>
                <p:cNvPr id="470" name="Graphic 469" descr="Laptop with solid fill">
                  <a:extLst>
                    <a:ext uri="{FF2B5EF4-FFF2-40B4-BE49-F238E27FC236}">
                      <a16:creationId xmlns:a16="http://schemas.microsoft.com/office/drawing/2014/main" id="{A6CEC72F-1242-4776-AE65-82FA4EF9C2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25302" y="2540579"/>
                  <a:ext cx="1120039" cy="1120039"/>
                </a:xfrm>
                <a:prstGeom prst="rect">
                  <a:avLst/>
                </a:prstGeom>
              </p:spPr>
            </p:pic>
            <p:pic>
              <p:nvPicPr>
                <p:cNvPr id="471" name="Graphic 470" descr="Open folder with solid fill">
                  <a:extLst>
                    <a:ext uri="{FF2B5EF4-FFF2-40B4-BE49-F238E27FC236}">
                      <a16:creationId xmlns:a16="http://schemas.microsoft.com/office/drawing/2014/main" id="{83F5DC12-1DFA-4641-B39A-068CD134F79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78985" y="2833880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419" name="Group 418">
                <a:extLst>
                  <a:ext uri="{FF2B5EF4-FFF2-40B4-BE49-F238E27FC236}">
                    <a16:creationId xmlns:a16="http://schemas.microsoft.com/office/drawing/2014/main" id="{576F31CE-FAA9-44FE-AFDF-48A9CA12E18E}"/>
                  </a:ext>
                </a:extLst>
              </p:cNvPr>
              <p:cNvGrpSpPr/>
              <p:nvPr/>
            </p:nvGrpSpPr>
            <p:grpSpPr>
              <a:xfrm>
                <a:off x="7486026" y="2311700"/>
                <a:ext cx="2821845" cy="793090"/>
                <a:chOff x="7486026" y="2038838"/>
                <a:chExt cx="2821845" cy="793090"/>
              </a:xfrm>
            </p:grpSpPr>
            <p:cxnSp>
              <p:nvCxnSpPr>
                <p:cNvPr id="463" name="Straight Arrow Connector 462">
                  <a:extLst>
                    <a:ext uri="{FF2B5EF4-FFF2-40B4-BE49-F238E27FC236}">
                      <a16:creationId xmlns:a16="http://schemas.microsoft.com/office/drawing/2014/main" id="{07D1CC22-74F9-4966-A612-E136D61B3378}"/>
                    </a:ext>
                  </a:extLst>
                </p:cNvPr>
                <p:cNvCxnSpPr>
                  <a:cxnSpLocks/>
                  <a:stCxn id="416" idx="1"/>
                  <a:endCxn id="466" idx="0"/>
                </p:cNvCxnSpPr>
                <p:nvPr/>
              </p:nvCxnSpPr>
              <p:spPr>
                <a:xfrm flipH="1">
                  <a:off x="7486026" y="2038838"/>
                  <a:ext cx="850903" cy="671413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Straight Arrow Connector 463">
                  <a:extLst>
                    <a:ext uri="{FF2B5EF4-FFF2-40B4-BE49-F238E27FC236}">
                      <a16:creationId xmlns:a16="http://schemas.microsoft.com/office/drawing/2014/main" id="{F1B1B843-EDEF-4BC9-8AF6-BCE23EAC4D8C}"/>
                    </a:ext>
                  </a:extLst>
                </p:cNvPr>
                <p:cNvCxnSpPr>
                  <a:cxnSpLocks/>
                  <a:stCxn id="416" idx="3"/>
                  <a:endCxn id="470" idx="0"/>
                </p:cNvCxnSpPr>
                <p:nvPr/>
              </p:nvCxnSpPr>
              <p:spPr>
                <a:xfrm>
                  <a:off x="9456968" y="2038838"/>
                  <a:ext cx="850903" cy="671413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Straight Arrow Connector 464">
                  <a:extLst>
                    <a:ext uri="{FF2B5EF4-FFF2-40B4-BE49-F238E27FC236}">
                      <a16:creationId xmlns:a16="http://schemas.microsoft.com/office/drawing/2014/main" id="{01FCD1EC-11FA-4D85-811E-3FADBDB029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96949" y="2427233"/>
                  <a:ext cx="0" cy="404695"/>
                </a:xfrm>
                <a:prstGeom prst="straightConnector1">
                  <a:avLst/>
                </a:prstGeom>
                <a:ln w="38100">
                  <a:solidFill>
                    <a:schemeClr val="accent4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0" name="Group 419">
                <a:extLst>
                  <a:ext uri="{FF2B5EF4-FFF2-40B4-BE49-F238E27FC236}">
                    <a16:creationId xmlns:a16="http://schemas.microsoft.com/office/drawing/2014/main" id="{A1BA181B-6511-4684-A587-3674052E8EB9}"/>
                  </a:ext>
                </a:extLst>
              </p:cNvPr>
              <p:cNvGrpSpPr/>
              <p:nvPr/>
            </p:nvGrpSpPr>
            <p:grpSpPr>
              <a:xfrm>
                <a:off x="7563027" y="4341790"/>
                <a:ext cx="1459758" cy="1459758"/>
                <a:chOff x="7599503" y="4337989"/>
                <a:chExt cx="1459758" cy="1459758"/>
              </a:xfrm>
            </p:grpSpPr>
            <p:pic>
              <p:nvPicPr>
                <p:cNvPr id="460" name="Graphic 459" descr="Computer with solid fill">
                  <a:extLst>
                    <a:ext uri="{FF2B5EF4-FFF2-40B4-BE49-F238E27FC236}">
                      <a16:creationId xmlns:a16="http://schemas.microsoft.com/office/drawing/2014/main" id="{D7BFE0EA-1678-4FC8-95C8-2523E83134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99503" y="4337989"/>
                  <a:ext cx="1459758" cy="1459758"/>
                </a:xfrm>
                <a:prstGeom prst="rect">
                  <a:avLst/>
                </a:prstGeom>
              </p:spPr>
            </p:pic>
            <p:pic>
              <p:nvPicPr>
                <p:cNvPr id="461" name="Graphic 460" descr="Database with solid fill">
                  <a:extLst>
                    <a:ext uri="{FF2B5EF4-FFF2-40B4-BE49-F238E27FC236}">
                      <a16:creationId xmlns:a16="http://schemas.microsoft.com/office/drawing/2014/main" id="{B1E59A69-44C8-476B-ABD4-EA8CC5D3C7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36230" y="4760281"/>
                  <a:ext cx="469964" cy="469964"/>
                </a:xfrm>
                <a:prstGeom prst="rect">
                  <a:avLst/>
                </a:prstGeom>
              </p:spPr>
            </p:pic>
            <p:pic>
              <p:nvPicPr>
                <p:cNvPr id="462" name="Graphic 461" descr="Open folder with solid fill">
                  <a:extLst>
                    <a:ext uri="{FF2B5EF4-FFF2-40B4-BE49-F238E27FC236}">
                      <a16:creationId xmlns:a16="http://schemas.microsoft.com/office/drawing/2014/main" id="{EF40F608-7F85-46EE-9684-FA570E06FA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45526" y="4861532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421" name="Group 420">
                <a:extLst>
                  <a:ext uri="{FF2B5EF4-FFF2-40B4-BE49-F238E27FC236}">
                    <a16:creationId xmlns:a16="http://schemas.microsoft.com/office/drawing/2014/main" id="{99247730-AFF5-4A38-9492-3946D9E61B70}"/>
                  </a:ext>
                </a:extLst>
              </p:cNvPr>
              <p:cNvGrpSpPr/>
              <p:nvPr/>
            </p:nvGrpSpPr>
            <p:grpSpPr>
              <a:xfrm>
                <a:off x="9651614" y="4267231"/>
                <a:ext cx="1468735" cy="1386979"/>
                <a:chOff x="8411764" y="3736394"/>
                <a:chExt cx="1468735" cy="1386979"/>
              </a:xfrm>
            </p:grpSpPr>
            <p:pic>
              <p:nvPicPr>
                <p:cNvPr id="458" name="Graphic 457" descr="Programmer male with solid fill">
                  <a:extLst>
                    <a:ext uri="{FF2B5EF4-FFF2-40B4-BE49-F238E27FC236}">
                      <a16:creationId xmlns:a16="http://schemas.microsoft.com/office/drawing/2014/main" id="{BA8EACC4-C1A5-46F9-B8DB-A461050F5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11764" y="3736394"/>
                  <a:ext cx="1316744" cy="1316744"/>
                </a:xfrm>
                <a:prstGeom prst="rect">
                  <a:avLst/>
                </a:prstGeom>
              </p:spPr>
            </p:pic>
            <p:pic>
              <p:nvPicPr>
                <p:cNvPr id="459" name="Graphic 458" descr="Open folder with solid fill">
                  <a:extLst>
                    <a:ext uri="{FF2B5EF4-FFF2-40B4-BE49-F238E27FC236}">
                      <a16:creationId xmlns:a16="http://schemas.microsoft.com/office/drawing/2014/main" id="{A9DEE6A8-7B1D-4D44-A887-B501345F77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67827" y="4710701"/>
                  <a:ext cx="412672" cy="412672"/>
                </a:xfrm>
                <a:prstGeom prst="rect">
                  <a:avLst/>
                </a:prstGeom>
              </p:spPr>
            </p:pic>
          </p:grpSp>
          <p:grpSp>
            <p:nvGrpSpPr>
              <p:cNvPr id="422" name="Group 421">
                <a:extLst>
                  <a:ext uri="{FF2B5EF4-FFF2-40B4-BE49-F238E27FC236}">
                    <a16:creationId xmlns:a16="http://schemas.microsoft.com/office/drawing/2014/main" id="{F9ECDB83-124A-4BAF-81BF-DD7EDA020BB0}"/>
                  </a:ext>
                </a:extLst>
              </p:cNvPr>
              <p:cNvGrpSpPr/>
              <p:nvPr/>
            </p:nvGrpSpPr>
            <p:grpSpPr>
              <a:xfrm>
                <a:off x="221644" y="1053462"/>
                <a:ext cx="5970210" cy="5700192"/>
                <a:chOff x="221644" y="1053462"/>
                <a:chExt cx="5970210" cy="5700192"/>
              </a:xfrm>
            </p:grpSpPr>
            <p:pic>
              <p:nvPicPr>
                <p:cNvPr id="426" name="Graphic 425" descr="Programmer female with solid fill">
                  <a:extLst>
                    <a:ext uri="{FF2B5EF4-FFF2-40B4-BE49-F238E27FC236}">
                      <a16:creationId xmlns:a16="http://schemas.microsoft.com/office/drawing/2014/main" id="{5572C5A8-998B-4DE0-AB3C-63B571DA1D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98138" y="5172653"/>
                  <a:ext cx="1581001" cy="1581001"/>
                </a:xfrm>
                <a:prstGeom prst="rect">
                  <a:avLst/>
                </a:prstGeom>
              </p:spPr>
            </p:pic>
            <p:pic>
              <p:nvPicPr>
                <p:cNvPr id="427" name="Graphic 426" descr="Programmer male with solid fill">
                  <a:extLst>
                    <a:ext uri="{FF2B5EF4-FFF2-40B4-BE49-F238E27FC236}">
                      <a16:creationId xmlns:a16="http://schemas.microsoft.com/office/drawing/2014/main" id="{4FBCE186-7B0D-44A5-8620-165BBE8D2C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52123" y="3547863"/>
                  <a:ext cx="1673031" cy="1673031"/>
                </a:xfrm>
                <a:prstGeom prst="rect">
                  <a:avLst/>
                </a:prstGeom>
              </p:spPr>
            </p:pic>
            <p:pic>
              <p:nvPicPr>
                <p:cNvPr id="428" name="Graphic 427" descr="Programmer female outline">
                  <a:extLst>
                    <a:ext uri="{FF2B5EF4-FFF2-40B4-BE49-F238E27FC236}">
                      <a16:creationId xmlns:a16="http://schemas.microsoft.com/office/drawing/2014/main" id="{C9740804-98F5-4767-A95D-8515930064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85423" y="1789674"/>
                  <a:ext cx="1806431" cy="1806431"/>
                </a:xfrm>
                <a:prstGeom prst="rect">
                  <a:avLst/>
                </a:prstGeom>
              </p:spPr>
            </p:pic>
            <p:pic>
              <p:nvPicPr>
                <p:cNvPr id="429" name="Graphic 428" descr="Computer with solid fill">
                  <a:extLst>
                    <a:ext uri="{FF2B5EF4-FFF2-40B4-BE49-F238E27FC236}">
                      <a16:creationId xmlns:a16="http://schemas.microsoft.com/office/drawing/2014/main" id="{1658AD92-476F-4194-9CD9-589D6750BE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1644" y="2605604"/>
                  <a:ext cx="1948283" cy="1948283"/>
                </a:xfrm>
                <a:prstGeom prst="rect">
                  <a:avLst/>
                </a:prstGeom>
              </p:spPr>
            </p:pic>
            <p:grpSp>
              <p:nvGrpSpPr>
                <p:cNvPr id="430" name="Group 429">
                  <a:extLst>
                    <a:ext uri="{FF2B5EF4-FFF2-40B4-BE49-F238E27FC236}">
                      <a16:creationId xmlns:a16="http://schemas.microsoft.com/office/drawing/2014/main" id="{C2BF3D48-F65D-4950-8509-7B54C14FC94C}"/>
                    </a:ext>
                  </a:extLst>
                </p:cNvPr>
                <p:cNvGrpSpPr/>
                <p:nvPr/>
              </p:nvGrpSpPr>
              <p:grpSpPr>
                <a:xfrm>
                  <a:off x="2332322" y="1053462"/>
                  <a:ext cx="2385728" cy="4708287"/>
                  <a:chOff x="2536535" y="1021976"/>
                  <a:chExt cx="2385728" cy="4708287"/>
                </a:xfrm>
              </p:grpSpPr>
              <p:cxnSp>
                <p:nvCxnSpPr>
                  <p:cNvPr id="454" name="Straight Arrow Connector 453">
                    <a:extLst>
                      <a:ext uri="{FF2B5EF4-FFF2-40B4-BE49-F238E27FC236}">
                        <a16:creationId xmlns:a16="http://schemas.microsoft.com/office/drawing/2014/main" id="{A0611E48-4D2A-4789-8F4F-859C799AB6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36535" y="1021976"/>
                    <a:ext cx="2197258" cy="1620570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Straight Arrow Connector 454">
                    <a:extLst>
                      <a:ext uri="{FF2B5EF4-FFF2-40B4-BE49-F238E27FC236}">
                        <a16:creationId xmlns:a16="http://schemas.microsoft.com/office/drawing/2014/main" id="{7A934C83-C945-4241-B6C4-42E23DDEDA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9789" y="2614203"/>
                    <a:ext cx="2252582" cy="508974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Straight Arrow Connector 455">
                    <a:extLst>
                      <a:ext uri="{FF2B5EF4-FFF2-40B4-BE49-F238E27FC236}">
                        <a16:creationId xmlns:a16="http://schemas.microsoft.com/office/drawing/2014/main" id="{4CA0F78E-17EB-423E-ABE6-CC60A32DE6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76383" y="3736576"/>
                    <a:ext cx="2251171" cy="649105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Straight Arrow Connector 456">
                    <a:extLst>
                      <a:ext uri="{FF2B5EF4-FFF2-40B4-BE49-F238E27FC236}">
                        <a16:creationId xmlns:a16="http://schemas.microsoft.com/office/drawing/2014/main" id="{161FB03C-C8CC-4EC5-89DE-A21CBF0C53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38766" y="4210933"/>
                    <a:ext cx="2383497" cy="1519330"/>
                  </a:xfrm>
                  <a:prstGeom prst="straightConnector1">
                    <a:avLst/>
                  </a:prstGeom>
                  <a:ln w="38100">
                    <a:solidFill>
                      <a:schemeClr val="accent4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1" name="Group 430">
                  <a:extLst>
                    <a:ext uri="{FF2B5EF4-FFF2-40B4-BE49-F238E27FC236}">
                      <a16:creationId xmlns:a16="http://schemas.microsoft.com/office/drawing/2014/main" id="{DC91251B-BDAE-480A-992B-D64790B3587B}"/>
                    </a:ext>
                  </a:extLst>
                </p:cNvPr>
                <p:cNvGrpSpPr/>
                <p:nvPr/>
              </p:nvGrpSpPr>
              <p:grpSpPr>
                <a:xfrm>
                  <a:off x="3202269" y="1339372"/>
                  <a:ext cx="968279" cy="4260983"/>
                  <a:chOff x="3406482" y="1307886"/>
                  <a:chExt cx="968279" cy="4260983"/>
                </a:xfrm>
              </p:grpSpPr>
              <p:grpSp>
                <p:nvGrpSpPr>
                  <p:cNvPr id="442" name="Group 441">
                    <a:extLst>
                      <a:ext uri="{FF2B5EF4-FFF2-40B4-BE49-F238E27FC236}">
                        <a16:creationId xmlns:a16="http://schemas.microsoft.com/office/drawing/2014/main" id="{C456793C-55DC-4256-AAF5-251C7E80E5C0}"/>
                      </a:ext>
                    </a:extLst>
                  </p:cNvPr>
                  <p:cNvGrpSpPr/>
                  <p:nvPr/>
                </p:nvGrpSpPr>
                <p:grpSpPr>
                  <a:xfrm>
                    <a:off x="3460361" y="4654469"/>
                    <a:ext cx="914400" cy="914400"/>
                    <a:chOff x="1634406" y="1570866"/>
                    <a:chExt cx="914400" cy="914400"/>
                  </a:xfrm>
                </p:grpSpPr>
                <p:sp>
                  <p:nvSpPr>
                    <p:cNvPr id="452" name="Snip Single Corner Rectangle 57">
                      <a:extLst>
                        <a:ext uri="{FF2B5EF4-FFF2-40B4-BE49-F238E27FC236}">
                          <a16:creationId xmlns:a16="http://schemas.microsoft.com/office/drawing/2014/main" id="{CD9B9DBC-678A-420E-A380-698F805EF0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22789" y="1608716"/>
                      <a:ext cx="536510" cy="721734"/>
                    </a:xfrm>
                    <a:prstGeom prst="snip1Rect">
                      <a:avLst>
                        <a:gd name="adj" fmla="val 36667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453" name="Graphic 452" descr="Paper with solid fill">
                      <a:extLst>
                        <a:ext uri="{FF2B5EF4-FFF2-40B4-BE49-F238E27FC236}">
                          <a16:creationId xmlns:a16="http://schemas.microsoft.com/office/drawing/2014/main" id="{1B68017B-7605-482F-AFE4-1AFBB3B3C74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634406" y="1570866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43" name="Group 442">
                    <a:extLst>
                      <a:ext uri="{FF2B5EF4-FFF2-40B4-BE49-F238E27FC236}">
                        <a16:creationId xmlns:a16="http://schemas.microsoft.com/office/drawing/2014/main" id="{BBDCB236-DF49-4C9D-805B-A89017F5C09D}"/>
                      </a:ext>
                    </a:extLst>
                  </p:cNvPr>
                  <p:cNvGrpSpPr/>
                  <p:nvPr/>
                </p:nvGrpSpPr>
                <p:grpSpPr>
                  <a:xfrm>
                    <a:off x="3442688" y="3581628"/>
                    <a:ext cx="914400" cy="914400"/>
                    <a:chOff x="1386103" y="1723275"/>
                    <a:chExt cx="914400" cy="914400"/>
                  </a:xfrm>
                </p:grpSpPr>
                <p:sp>
                  <p:nvSpPr>
                    <p:cNvPr id="450" name="Snip Single Corner Rectangle 60">
                      <a:extLst>
                        <a:ext uri="{FF2B5EF4-FFF2-40B4-BE49-F238E27FC236}">
                          <a16:creationId xmlns:a16="http://schemas.microsoft.com/office/drawing/2014/main" id="{B756E0C0-866B-41F7-AA42-1AA95BAAC5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90835" y="1794263"/>
                      <a:ext cx="504937" cy="700025"/>
                    </a:xfrm>
                    <a:prstGeom prst="snip1Rect">
                      <a:avLst>
                        <a:gd name="adj" fmla="val 30526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451" name="Graphic 450" descr="Paper with solid fill">
                      <a:extLst>
                        <a:ext uri="{FF2B5EF4-FFF2-40B4-BE49-F238E27FC236}">
                          <a16:creationId xmlns:a16="http://schemas.microsoft.com/office/drawing/2014/main" id="{7A073836-E4AA-4D41-85A2-DE780493D16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86103" y="1723275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44" name="Group 443">
                    <a:extLst>
                      <a:ext uri="{FF2B5EF4-FFF2-40B4-BE49-F238E27FC236}">
                        <a16:creationId xmlns:a16="http://schemas.microsoft.com/office/drawing/2014/main" id="{10521D29-4716-4E11-8632-7928BBBBABC7}"/>
                      </a:ext>
                    </a:extLst>
                  </p:cNvPr>
                  <p:cNvGrpSpPr/>
                  <p:nvPr/>
                </p:nvGrpSpPr>
                <p:grpSpPr>
                  <a:xfrm>
                    <a:off x="3419766" y="2365638"/>
                    <a:ext cx="914400" cy="914400"/>
                    <a:chOff x="1318740" y="1605100"/>
                    <a:chExt cx="914400" cy="914400"/>
                  </a:xfrm>
                </p:grpSpPr>
                <p:sp>
                  <p:nvSpPr>
                    <p:cNvPr id="448" name="Snip Single Corner Rectangle 63">
                      <a:extLst>
                        <a:ext uri="{FF2B5EF4-FFF2-40B4-BE49-F238E27FC236}">
                          <a16:creationId xmlns:a16="http://schemas.microsoft.com/office/drawing/2014/main" id="{3AA53FBB-DB11-4353-962A-2295988201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22875" y="1673620"/>
                      <a:ext cx="535695" cy="692231"/>
                    </a:xfrm>
                    <a:prstGeom prst="snip1Rect">
                      <a:avLst>
                        <a:gd name="adj" fmla="val 28859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449" name="Graphic 448" descr="Paper with solid fill">
                      <a:extLst>
                        <a:ext uri="{FF2B5EF4-FFF2-40B4-BE49-F238E27FC236}">
                          <a16:creationId xmlns:a16="http://schemas.microsoft.com/office/drawing/2014/main" id="{A77C91CF-9F82-40EF-AFC2-E88B20302C3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18740" y="1605100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45" name="Group 444">
                    <a:extLst>
                      <a:ext uri="{FF2B5EF4-FFF2-40B4-BE49-F238E27FC236}">
                        <a16:creationId xmlns:a16="http://schemas.microsoft.com/office/drawing/2014/main" id="{3D0B1C72-3E29-4AFA-BCE8-1A6ED019056B}"/>
                      </a:ext>
                    </a:extLst>
                  </p:cNvPr>
                  <p:cNvGrpSpPr/>
                  <p:nvPr/>
                </p:nvGrpSpPr>
                <p:grpSpPr>
                  <a:xfrm>
                    <a:off x="3406482" y="1307886"/>
                    <a:ext cx="914400" cy="914400"/>
                    <a:chOff x="1526948" y="1629312"/>
                    <a:chExt cx="914400" cy="914400"/>
                  </a:xfrm>
                </p:grpSpPr>
                <p:sp>
                  <p:nvSpPr>
                    <p:cNvPr id="446" name="Snip Single Corner Rectangle 66">
                      <a:extLst>
                        <a:ext uri="{FF2B5EF4-FFF2-40B4-BE49-F238E27FC236}">
                          <a16:creationId xmlns:a16="http://schemas.microsoft.com/office/drawing/2014/main" id="{DA4D11A8-16E3-4FAE-B4BD-EB88749C7A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9310" y="1723573"/>
                      <a:ext cx="524575" cy="708854"/>
                    </a:xfrm>
                    <a:prstGeom prst="snip1Rect">
                      <a:avLst>
                        <a:gd name="adj" fmla="val 33565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447" name="Graphic 446" descr="Paper with solid fill">
                      <a:extLst>
                        <a:ext uri="{FF2B5EF4-FFF2-40B4-BE49-F238E27FC236}">
                          <a16:creationId xmlns:a16="http://schemas.microsoft.com/office/drawing/2014/main" id="{C00DCB19-B2AA-4875-AF04-DC991998813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22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526948" y="1629312"/>
                      <a:ext cx="914400" cy="914400"/>
                    </a:xfrm>
                    <a:prstGeom prst="rect">
                      <a:avLst/>
                    </a:prstGeom>
                  </p:spPr>
                </p:pic>
              </p:grpSp>
            </p:grpSp>
            <p:pic>
              <p:nvPicPr>
                <p:cNvPr id="432" name="Graphic 431" descr="Open folder with solid fill">
                  <a:extLst>
                    <a:ext uri="{FF2B5EF4-FFF2-40B4-BE49-F238E27FC236}">
                      <a16:creationId xmlns:a16="http://schemas.microsoft.com/office/drawing/2014/main" id="{A54E71F6-944D-4871-A8F6-2AF28C8865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6270" y="3067730"/>
                  <a:ext cx="809436" cy="809436"/>
                </a:xfrm>
                <a:prstGeom prst="rect">
                  <a:avLst/>
                </a:prstGeom>
              </p:spPr>
            </p:pic>
            <p:pic>
              <p:nvPicPr>
                <p:cNvPr id="433" name="Graphic 432" descr="Lock with solid fill">
                  <a:extLst>
                    <a:ext uri="{FF2B5EF4-FFF2-40B4-BE49-F238E27FC236}">
                      <a16:creationId xmlns:a16="http://schemas.microsoft.com/office/drawing/2014/main" id="{712869E5-40B1-4CF0-9DA9-6F4C78C9F5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1226" y="3403321"/>
                  <a:ext cx="368960" cy="368960"/>
                </a:xfrm>
                <a:prstGeom prst="rect">
                  <a:avLst/>
                </a:prstGeom>
              </p:spPr>
            </p:pic>
            <p:sp>
              <p:nvSpPr>
                <p:cNvPr id="434" name="Rectangle 433">
                  <a:extLst>
                    <a:ext uri="{FF2B5EF4-FFF2-40B4-BE49-F238E27FC236}">
                      <a16:creationId xmlns:a16="http://schemas.microsoft.com/office/drawing/2014/main" id="{B7F44E51-AF3A-423A-80AA-2173C5A8AB3F}"/>
                    </a:ext>
                  </a:extLst>
                </p:cNvPr>
                <p:cNvSpPr/>
                <p:nvPr/>
              </p:nvSpPr>
              <p:spPr>
                <a:xfrm>
                  <a:off x="5006102" y="6260741"/>
                  <a:ext cx="565072" cy="40277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5" name="Rectangle 434">
                  <a:extLst>
                    <a:ext uri="{FF2B5EF4-FFF2-40B4-BE49-F238E27FC236}">
                      <a16:creationId xmlns:a16="http://schemas.microsoft.com/office/drawing/2014/main" id="{CB6C3AFE-618E-4F1D-AE28-E508DE92F1F5}"/>
                    </a:ext>
                  </a:extLst>
                </p:cNvPr>
                <p:cNvSpPr/>
                <p:nvPr/>
              </p:nvSpPr>
              <p:spPr>
                <a:xfrm>
                  <a:off x="4974323" y="4699155"/>
                  <a:ext cx="628630" cy="40277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6" name="Rectangle 435">
                  <a:extLst>
                    <a:ext uri="{FF2B5EF4-FFF2-40B4-BE49-F238E27FC236}">
                      <a16:creationId xmlns:a16="http://schemas.microsoft.com/office/drawing/2014/main" id="{1B49B511-5956-4929-90CD-1B702EFF8910}"/>
                    </a:ext>
                  </a:extLst>
                </p:cNvPr>
                <p:cNvSpPr/>
                <p:nvPr/>
              </p:nvSpPr>
              <p:spPr>
                <a:xfrm>
                  <a:off x="4942544" y="3054950"/>
                  <a:ext cx="692189" cy="4027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38" name="Group 437">
                  <a:extLst>
                    <a:ext uri="{FF2B5EF4-FFF2-40B4-BE49-F238E27FC236}">
                      <a16:creationId xmlns:a16="http://schemas.microsoft.com/office/drawing/2014/main" id="{C2CD9B7A-C220-4AF6-8D91-EC0C5E99B011}"/>
                    </a:ext>
                  </a:extLst>
                </p:cNvPr>
                <p:cNvGrpSpPr/>
                <p:nvPr/>
              </p:nvGrpSpPr>
              <p:grpSpPr>
                <a:xfrm>
                  <a:off x="5005174" y="2972540"/>
                  <a:ext cx="566928" cy="3772953"/>
                  <a:chOff x="5819179" y="2941054"/>
                  <a:chExt cx="566928" cy="3772953"/>
                </a:xfrm>
                <a:solidFill>
                  <a:schemeClr val="accent4"/>
                </a:solidFill>
              </p:grpSpPr>
              <p:pic>
                <p:nvPicPr>
                  <p:cNvPr id="439" name="Graphic 438" descr="Open folder with solid fill">
                    <a:extLst>
                      <a:ext uri="{FF2B5EF4-FFF2-40B4-BE49-F238E27FC236}">
                        <a16:creationId xmlns:a16="http://schemas.microsoft.com/office/drawing/2014/main" id="{7804789C-E92D-4EC4-AC35-D77DC1FBCDB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20107" y="6148935"/>
                    <a:ext cx="565072" cy="565072"/>
                  </a:xfrm>
                  <a:prstGeom prst="rect">
                    <a:avLst/>
                  </a:prstGeom>
                </p:spPr>
              </p:pic>
              <p:pic>
                <p:nvPicPr>
                  <p:cNvPr id="440" name="Graphic 439" descr="Open folder with solid fill">
                    <a:extLst>
                      <a:ext uri="{FF2B5EF4-FFF2-40B4-BE49-F238E27FC236}">
                        <a16:creationId xmlns:a16="http://schemas.microsoft.com/office/drawing/2014/main" id="{A28C44F5-152B-47BF-92B4-74577F7EF4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20107" y="2941054"/>
                    <a:ext cx="565072" cy="565072"/>
                  </a:xfrm>
                  <a:prstGeom prst="rect">
                    <a:avLst/>
                  </a:prstGeom>
                </p:spPr>
              </p:pic>
              <p:pic>
                <p:nvPicPr>
                  <p:cNvPr id="441" name="Graphic 440" descr="Open folder with solid fill">
                    <a:extLst>
                      <a:ext uri="{FF2B5EF4-FFF2-40B4-BE49-F238E27FC236}">
                        <a16:creationId xmlns:a16="http://schemas.microsoft.com/office/drawing/2014/main" id="{C9F26327-B1D7-4B3A-85A0-C6D186BEF6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19179" y="4599307"/>
                    <a:ext cx="566928" cy="566928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423" name="Group 422">
                <a:extLst>
                  <a:ext uri="{FF2B5EF4-FFF2-40B4-BE49-F238E27FC236}">
                    <a16:creationId xmlns:a16="http://schemas.microsoft.com/office/drawing/2014/main" id="{101F37F2-F61A-4B9C-902F-5946F0BD6584}"/>
                  </a:ext>
                </a:extLst>
              </p:cNvPr>
              <p:cNvGrpSpPr/>
              <p:nvPr/>
            </p:nvGrpSpPr>
            <p:grpSpPr>
              <a:xfrm>
                <a:off x="4618160" y="393581"/>
                <a:ext cx="1305949" cy="1305949"/>
                <a:chOff x="4618160" y="395092"/>
                <a:chExt cx="1305949" cy="1305949"/>
              </a:xfrm>
            </p:grpSpPr>
            <p:pic>
              <p:nvPicPr>
                <p:cNvPr id="424" name="Graphic 423" descr="Laptop outline">
                  <a:extLst>
                    <a:ext uri="{FF2B5EF4-FFF2-40B4-BE49-F238E27FC236}">
                      <a16:creationId xmlns:a16="http://schemas.microsoft.com/office/drawing/2014/main" id="{B088483D-3CF8-47BE-AEB9-3351665EBA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18160" y="395092"/>
                  <a:ext cx="1305949" cy="1305949"/>
                </a:xfrm>
                <a:prstGeom prst="rect">
                  <a:avLst/>
                </a:prstGeom>
              </p:spPr>
            </p:pic>
            <p:pic>
              <p:nvPicPr>
                <p:cNvPr id="425" name="Graphic 424" descr="Open folder with solid fill">
                  <a:extLst>
                    <a:ext uri="{FF2B5EF4-FFF2-40B4-BE49-F238E27FC236}">
                      <a16:creationId xmlns:a16="http://schemas.microsoft.com/office/drawing/2014/main" id="{8AFA903E-5631-452E-B7C8-7CC7362865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15098" y="713242"/>
                  <a:ext cx="565072" cy="565072"/>
                </a:xfrm>
                <a:prstGeom prst="rect">
                  <a:avLst/>
                </a:prstGeom>
              </p:spPr>
            </p:pic>
          </p:grpSp>
        </p:grpSp>
        <p:sp>
          <p:nvSpPr>
            <p:cNvPr id="474" name="TextBox 473">
              <a:extLst>
                <a:ext uri="{FF2B5EF4-FFF2-40B4-BE49-F238E27FC236}">
                  <a16:creationId xmlns:a16="http://schemas.microsoft.com/office/drawing/2014/main" id="{EEE6D5A9-042E-4C19-ACD9-D96D800822C0}"/>
                </a:ext>
              </a:extLst>
            </p:cNvPr>
            <p:cNvSpPr txBox="1"/>
            <p:nvPr/>
          </p:nvSpPr>
          <p:spPr>
            <a:xfrm>
              <a:off x="7727275" y="3319312"/>
              <a:ext cx="90441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>
                  <a:solidFill>
                    <a:srgbClr val="C00000"/>
                  </a:solidFill>
                </a:rPr>
                <a:t>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60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C31BDA-155A-0F8A-31CD-119B01AD0497}"/>
              </a:ext>
            </a:extLst>
          </p:cNvPr>
          <p:cNvSpPr txBox="1">
            <a:spLocks/>
          </p:cNvSpPr>
          <p:nvPr/>
        </p:nvSpPr>
        <p:spPr>
          <a:xfrm>
            <a:off x="1311800" y="2474893"/>
            <a:ext cx="9568400" cy="95410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03825" indent="-103825" algn="l" defTabSz="88890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Calibri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541" indent="-162139" algn="l" defTabSz="88890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Arial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6100" indent="-162139" algn="l" defTabSz="88890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Calibri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6546" indent="-162139" algn="l" defTabSz="88890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Arial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530" indent="-162139" algn="l" defTabSz="88890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Arial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69949" indent="-224573" algn="l" defTabSz="8981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19029" indent="-224573" algn="l" defTabSz="8981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68104" indent="-224573" algn="l" defTabSz="8981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17183" indent="-224573" algn="l" defTabSz="89819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185181">
              <a:buClr>
                <a:srgbClr val="747678"/>
              </a:buClr>
              <a:buNone/>
            </a:pPr>
            <a:r>
              <a:rPr lang="en-US" sz="2800" b="1" dirty="0">
                <a:solidFill>
                  <a:srgbClr val="3D3935"/>
                </a:solidFill>
                <a:latin typeface="Proxima Nova Lt" panose="02000506030000020004" pitchFamily="2" charset="77"/>
                <a:sym typeface="Arial"/>
              </a:rPr>
              <a:t>This is a reality that a lot of businesses </a:t>
            </a:r>
            <a:br>
              <a:rPr lang="en-US" sz="2800" b="1" dirty="0">
                <a:solidFill>
                  <a:srgbClr val="3D3935"/>
                </a:solidFill>
                <a:latin typeface="Proxima Nova Lt" panose="02000506030000020004" pitchFamily="2" charset="77"/>
                <a:sym typeface="Arial"/>
              </a:rPr>
            </a:br>
            <a:r>
              <a:rPr lang="en-US" sz="2800" b="1" dirty="0">
                <a:solidFill>
                  <a:srgbClr val="3D3935"/>
                </a:solidFill>
                <a:latin typeface="Proxima Nova Lt" panose="02000506030000020004" pitchFamily="2" charset="77"/>
                <a:sym typeface="Arial"/>
              </a:rPr>
              <a:t>are trying to manage.</a:t>
            </a:r>
          </a:p>
        </p:txBody>
      </p:sp>
      <p:sp>
        <p:nvSpPr>
          <p:cNvPr id="11" name="Google Shape;51;p9">
            <a:extLst>
              <a:ext uri="{FF2B5EF4-FFF2-40B4-BE49-F238E27FC236}">
                <a16:creationId xmlns:a16="http://schemas.microsoft.com/office/drawing/2014/main" id="{A2B9A892-57D6-761A-AFF5-CC1A56198040}"/>
              </a:ext>
            </a:extLst>
          </p:cNvPr>
          <p:cNvSpPr/>
          <p:nvPr/>
        </p:nvSpPr>
        <p:spPr>
          <a:xfrm>
            <a:off x="1311800" y="1013850"/>
            <a:ext cx="9568400" cy="4258800"/>
          </a:xfrm>
          <a:prstGeom prst="rect">
            <a:avLst/>
          </a:prstGeom>
          <a:noFill/>
          <a:ln w="9525" cap="flat" cmpd="sng">
            <a:solidFill>
              <a:srgbClr val="B731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2400" kern="0">
              <a:solidFill>
                <a:srgbClr val="FFFFFF"/>
              </a:solidFill>
              <a:latin typeface="Proxima Nova Rg" panose="02000506030000020004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9391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51;p9">
            <a:extLst>
              <a:ext uri="{FF2B5EF4-FFF2-40B4-BE49-F238E27FC236}">
                <a16:creationId xmlns:a16="http://schemas.microsoft.com/office/drawing/2014/main" id="{A2B9A892-57D6-761A-AFF5-CC1A56198040}"/>
              </a:ext>
            </a:extLst>
          </p:cNvPr>
          <p:cNvSpPr/>
          <p:nvPr/>
        </p:nvSpPr>
        <p:spPr>
          <a:xfrm>
            <a:off x="1311800" y="1013850"/>
            <a:ext cx="9568400" cy="4258800"/>
          </a:xfrm>
          <a:prstGeom prst="rect">
            <a:avLst/>
          </a:prstGeom>
          <a:noFill/>
          <a:ln w="9525" cap="flat" cmpd="sng">
            <a:solidFill>
              <a:srgbClr val="B731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2400" kern="0">
              <a:solidFill>
                <a:srgbClr val="FFFFFF"/>
              </a:solidFill>
              <a:latin typeface="Proxima Nova Rg" panose="02000506030000020004" pitchFamily="2" charset="77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084383-E8B9-4070-ADF6-4E8F14308B72}"/>
              </a:ext>
            </a:extLst>
          </p:cNvPr>
          <p:cNvSpPr txBox="1"/>
          <p:nvPr/>
        </p:nvSpPr>
        <p:spPr>
          <a:xfrm>
            <a:off x="1311800" y="2528088"/>
            <a:ext cx="9568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Proxima Nova Rg" panose="02000506030000020004" pitchFamily="2" charset="77"/>
              </a:rPr>
              <a:t>How can we identify the shares </a:t>
            </a:r>
          </a:p>
          <a:p>
            <a:pPr algn="ctr"/>
            <a:r>
              <a:rPr lang="en-US" sz="2800" b="1" dirty="0">
                <a:latin typeface="Proxima Nova Rg" panose="02000506030000020004" pitchFamily="2" charset="77"/>
              </a:rPr>
              <a:t>before the bad guys do?</a:t>
            </a:r>
          </a:p>
        </p:txBody>
      </p:sp>
    </p:spTree>
    <p:extLst>
      <p:ext uri="{BB962C8B-B14F-4D97-AF65-F5344CB8AC3E}">
        <p14:creationId xmlns:p14="http://schemas.microsoft.com/office/powerpoint/2010/main" val="352670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51;p9">
            <a:extLst>
              <a:ext uri="{FF2B5EF4-FFF2-40B4-BE49-F238E27FC236}">
                <a16:creationId xmlns:a16="http://schemas.microsoft.com/office/drawing/2014/main" id="{A2B9A892-57D6-761A-AFF5-CC1A56198040}"/>
              </a:ext>
            </a:extLst>
          </p:cNvPr>
          <p:cNvSpPr/>
          <p:nvPr/>
        </p:nvSpPr>
        <p:spPr>
          <a:xfrm>
            <a:off x="1311800" y="1013850"/>
            <a:ext cx="9568400" cy="4258800"/>
          </a:xfrm>
          <a:prstGeom prst="rect">
            <a:avLst/>
          </a:prstGeom>
          <a:noFill/>
          <a:ln w="9525" cap="flat" cmpd="sng">
            <a:solidFill>
              <a:srgbClr val="B731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2400" kern="0">
              <a:solidFill>
                <a:srgbClr val="FFFFFF"/>
              </a:solidFill>
              <a:latin typeface="Proxima Nova Rg" panose="02000506030000020004" pitchFamily="2" charset="77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084383-E8B9-4070-ADF6-4E8F14308B72}"/>
              </a:ext>
            </a:extLst>
          </p:cNvPr>
          <p:cNvSpPr txBox="1"/>
          <p:nvPr/>
        </p:nvSpPr>
        <p:spPr>
          <a:xfrm>
            <a:off x="1311800" y="2528088"/>
            <a:ext cx="9568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Proxima Nova Rg" panose="02000506030000020004" pitchFamily="2" charset="77"/>
              </a:rPr>
              <a:t>How do we determine </a:t>
            </a:r>
          </a:p>
          <a:p>
            <a:pPr algn="ctr"/>
            <a:r>
              <a:rPr lang="en-US" sz="2800" b="1" dirty="0">
                <a:latin typeface="Proxima Nova Rg" panose="02000506030000020004" pitchFamily="2" charset="77"/>
              </a:rPr>
              <a:t>which shares represent actual risk?</a:t>
            </a:r>
          </a:p>
        </p:txBody>
      </p:sp>
    </p:spTree>
    <p:extLst>
      <p:ext uri="{BB962C8B-B14F-4D97-AF65-F5344CB8AC3E}">
        <p14:creationId xmlns:p14="http://schemas.microsoft.com/office/powerpoint/2010/main" val="162991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51;p9">
            <a:extLst>
              <a:ext uri="{FF2B5EF4-FFF2-40B4-BE49-F238E27FC236}">
                <a16:creationId xmlns:a16="http://schemas.microsoft.com/office/drawing/2014/main" id="{A2B9A892-57D6-761A-AFF5-CC1A56198040}"/>
              </a:ext>
            </a:extLst>
          </p:cNvPr>
          <p:cNvSpPr/>
          <p:nvPr/>
        </p:nvSpPr>
        <p:spPr>
          <a:xfrm>
            <a:off x="1311800" y="1013850"/>
            <a:ext cx="9568400" cy="4258800"/>
          </a:xfrm>
          <a:prstGeom prst="rect">
            <a:avLst/>
          </a:prstGeom>
          <a:noFill/>
          <a:ln w="9525" cap="flat" cmpd="sng">
            <a:solidFill>
              <a:srgbClr val="B731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2400" kern="0">
              <a:solidFill>
                <a:srgbClr val="FFFFFF"/>
              </a:solidFill>
              <a:latin typeface="Proxima Nova Rg" panose="02000506030000020004" pitchFamily="2" charset="77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084383-E8B9-4070-ADF6-4E8F14308B72}"/>
              </a:ext>
            </a:extLst>
          </p:cNvPr>
          <p:cNvSpPr txBox="1"/>
          <p:nvPr/>
        </p:nvSpPr>
        <p:spPr>
          <a:xfrm>
            <a:off x="1311800" y="2528088"/>
            <a:ext cx="9568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Proxima Nova Rg" panose="02000506030000020004" pitchFamily="2" charset="77"/>
              </a:rPr>
              <a:t>How do we remediate a 100,000 shares </a:t>
            </a:r>
          </a:p>
          <a:p>
            <a:pPr algn="ctr"/>
            <a:r>
              <a:rPr lang="en-US" sz="2800" b="1" dirty="0">
                <a:latin typeface="Proxima Nova Rg" panose="02000506030000020004" pitchFamily="2" charset="77"/>
              </a:rPr>
              <a:t>configured with excessive privileges?</a:t>
            </a:r>
          </a:p>
        </p:txBody>
      </p:sp>
    </p:spTree>
    <p:extLst>
      <p:ext uri="{BB962C8B-B14F-4D97-AF65-F5344CB8AC3E}">
        <p14:creationId xmlns:p14="http://schemas.microsoft.com/office/powerpoint/2010/main" val="333743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429541-2E11-4E49-ADFB-16A151CF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51" y="2466703"/>
            <a:ext cx="11360800" cy="763600"/>
          </a:xfrm>
        </p:spPr>
        <p:txBody>
          <a:bodyPr/>
          <a:lstStyle/>
          <a:p>
            <a:r>
              <a:rPr lang="en-US" sz="6400" dirty="0"/>
              <a:t>What’s the Problem?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08D46-B85B-514E-8917-A9AA566D88F3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en-US" sz="1867" dirty="0"/>
              <a:t>Into the Abyss: Evaluating Active Directory SMB Shares on Scale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D93A4-A949-4794-B191-24AD68A52541}"/>
              </a:ext>
            </a:extLst>
          </p:cNvPr>
          <p:cNvSpPr txBox="1"/>
          <p:nvPr/>
        </p:nvSpPr>
        <p:spPr>
          <a:xfrm>
            <a:off x="3974691" y="3230303"/>
            <a:ext cx="610091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67" dirty="0">
                <a:solidFill>
                  <a:schemeClr val="lt1"/>
                </a:solidFill>
                <a:latin typeface="Proxima Nova Rg" panose="02000506030000020004" pitchFamily="2" charset="77"/>
                <a:sym typeface="Proxima Nova"/>
              </a:rPr>
              <a:t>Why should I care about share permissions</a:t>
            </a:r>
            <a:r>
              <a:rPr lang="en-US" sz="1867" dirty="0">
                <a:solidFill>
                  <a:schemeClr val="lt1"/>
                </a:solidFill>
                <a:latin typeface="Proxima Nova Rg" panose="02000506030000020004" pitchFamily="2" charset="7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753459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the </a:t>
            </a:r>
            <a:br>
              <a:rPr lang="en-US" dirty="0"/>
            </a:br>
            <a:r>
              <a:rPr lang="en-US" dirty="0"/>
              <a:t>Problem?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Managing share inventory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EA79F3-3429-46A5-B1C3-20F6BF9B89BF}"/>
              </a:ext>
            </a:extLst>
          </p:cNvPr>
          <p:cNvSpPr txBox="1"/>
          <p:nvPr/>
        </p:nvSpPr>
        <p:spPr>
          <a:xfrm>
            <a:off x="5179697" y="1592498"/>
            <a:ext cx="50723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Managing shares                                                  on scale is hard!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B67151-58A9-47F9-A71D-B5285A55FFB3}"/>
              </a:ext>
            </a:extLst>
          </p:cNvPr>
          <p:cNvSpPr txBox="1"/>
          <p:nvPr/>
        </p:nvSpPr>
        <p:spPr>
          <a:xfrm>
            <a:off x="8775205" y="3256903"/>
            <a:ext cx="2833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Who </a:t>
            </a:r>
            <a:r>
              <a:rPr lang="en-US" sz="1800" b="1" dirty="0"/>
              <a:t>owns </a:t>
            </a:r>
            <a:r>
              <a:rPr lang="en-US" sz="1800" dirty="0"/>
              <a:t>them?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521D51-6C25-43CD-8F8E-AA2D723E1F2C}"/>
              </a:ext>
            </a:extLst>
          </p:cNvPr>
          <p:cNvSpPr txBox="1"/>
          <p:nvPr/>
        </p:nvSpPr>
        <p:spPr>
          <a:xfrm>
            <a:off x="5583859" y="4022956"/>
            <a:ext cx="2833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System</a:t>
            </a:r>
            <a:r>
              <a:rPr lang="en-US" sz="1800" dirty="0"/>
              <a:t> Inventory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021ACC-5FD5-4DDC-A61E-C7FD58553C2B}"/>
              </a:ext>
            </a:extLst>
          </p:cNvPr>
          <p:cNvSpPr txBox="1"/>
          <p:nvPr/>
        </p:nvSpPr>
        <p:spPr>
          <a:xfrm>
            <a:off x="5583859" y="4763885"/>
            <a:ext cx="2833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Share</a:t>
            </a:r>
            <a:r>
              <a:rPr lang="en-US" sz="1800" dirty="0"/>
              <a:t> Inventory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1183B4-EFB5-48FE-B86A-13C5C8928E17}"/>
              </a:ext>
            </a:extLst>
          </p:cNvPr>
          <p:cNvSpPr txBox="1"/>
          <p:nvPr/>
        </p:nvSpPr>
        <p:spPr>
          <a:xfrm>
            <a:off x="8835389" y="4725336"/>
            <a:ext cx="2833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Change</a:t>
            </a:r>
            <a:r>
              <a:rPr lang="en-US" sz="1800" dirty="0"/>
              <a:t> control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5A15FB-0D16-4A43-9B65-1D17B78040EC}"/>
              </a:ext>
            </a:extLst>
          </p:cNvPr>
          <p:cNvSpPr txBox="1"/>
          <p:nvPr/>
        </p:nvSpPr>
        <p:spPr>
          <a:xfrm>
            <a:off x="8835389" y="3852620"/>
            <a:ext cx="2833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What are the </a:t>
            </a:r>
          </a:p>
          <a:p>
            <a:pPr algn="ctr"/>
            <a:r>
              <a:rPr lang="en-US" sz="1800" b="1" dirty="0"/>
              <a:t>Business</a:t>
            </a:r>
            <a:r>
              <a:rPr lang="en-US" sz="1800" dirty="0"/>
              <a:t> </a:t>
            </a:r>
            <a:r>
              <a:rPr lang="en-US" sz="1800" b="1" dirty="0"/>
              <a:t>Constraints?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09F054-6E12-4042-8E5B-C5163A7246AF}"/>
              </a:ext>
            </a:extLst>
          </p:cNvPr>
          <p:cNvSpPr txBox="1"/>
          <p:nvPr/>
        </p:nvSpPr>
        <p:spPr>
          <a:xfrm>
            <a:off x="5583859" y="3282027"/>
            <a:ext cx="2833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Where </a:t>
            </a:r>
            <a:r>
              <a:rPr lang="en-US" sz="1800" dirty="0"/>
              <a:t>are they?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7013C17-6597-4BEF-9118-5DE7993B1F49}"/>
              </a:ext>
            </a:extLst>
          </p:cNvPr>
          <p:cNvCxnSpPr/>
          <p:nvPr/>
        </p:nvCxnSpPr>
        <p:spPr>
          <a:xfrm>
            <a:off x="8513008" y="3170803"/>
            <a:ext cx="0" cy="23770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8489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the </a:t>
            </a:r>
            <a:br>
              <a:rPr lang="en-US" dirty="0"/>
            </a:br>
            <a:r>
              <a:rPr lang="en-US" dirty="0"/>
              <a:t>Problem?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Managing share inventory</a:t>
            </a:r>
          </a:p>
          <a:p>
            <a:r>
              <a:rPr lang="en-US" sz="1400" b="1" dirty="0"/>
              <a:t>Managing inherited permissions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144AC8-BAA6-4E3E-9674-6D897DB2CFAF}"/>
              </a:ext>
            </a:extLst>
          </p:cNvPr>
          <p:cNvSpPr txBox="1"/>
          <p:nvPr/>
        </p:nvSpPr>
        <p:spPr>
          <a:xfrm>
            <a:off x="4965700" y="1609770"/>
            <a:ext cx="58574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Managing share permissions is hard!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215E67-951E-4373-8264-69BAF0EC0DEB}"/>
              </a:ext>
            </a:extLst>
          </p:cNvPr>
          <p:cNvSpPr txBox="1"/>
          <p:nvPr/>
        </p:nvSpPr>
        <p:spPr>
          <a:xfrm>
            <a:off x="9334253" y="3558208"/>
            <a:ext cx="28258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What are the </a:t>
            </a:r>
          </a:p>
          <a:p>
            <a:pPr algn="ctr"/>
            <a:r>
              <a:rPr lang="en-US" sz="1800" b="1" dirty="0"/>
              <a:t>inherited </a:t>
            </a:r>
            <a:r>
              <a:rPr lang="en-US" b="1" dirty="0"/>
              <a:t>Permissions?</a:t>
            </a:r>
            <a:endParaRPr lang="en-US" sz="18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EC53C3-5ED2-4933-8AF2-E56E018E3956}"/>
              </a:ext>
            </a:extLst>
          </p:cNvPr>
          <p:cNvSpPr txBox="1"/>
          <p:nvPr/>
        </p:nvSpPr>
        <p:spPr>
          <a:xfrm>
            <a:off x="5611700" y="3512042"/>
            <a:ext cx="2833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Who </a:t>
            </a:r>
            <a:r>
              <a:rPr lang="en-US" dirty="0"/>
              <a:t>needs access?</a:t>
            </a:r>
            <a:endParaRPr lang="en-US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660188-FD6D-4AF7-A067-9A514DA6AEA3}"/>
              </a:ext>
            </a:extLst>
          </p:cNvPr>
          <p:cNvSpPr txBox="1"/>
          <p:nvPr/>
        </p:nvSpPr>
        <p:spPr>
          <a:xfrm>
            <a:off x="5147499" y="4081761"/>
            <a:ext cx="3991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How</a:t>
            </a:r>
            <a:r>
              <a:rPr lang="en-US" sz="1800" dirty="0"/>
              <a:t> do we </a:t>
            </a:r>
            <a:r>
              <a:rPr lang="en-US" sz="1800" u="sng" dirty="0"/>
              <a:t>provide </a:t>
            </a:r>
            <a:r>
              <a:rPr lang="en-US" dirty="0"/>
              <a:t>that access?</a:t>
            </a:r>
            <a:endParaRPr lang="en-US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9B63FC-E87B-4771-9152-EB84A18F5A99}"/>
              </a:ext>
            </a:extLst>
          </p:cNvPr>
          <p:cNvSpPr txBox="1"/>
          <p:nvPr/>
        </p:nvSpPr>
        <p:spPr>
          <a:xfrm>
            <a:off x="5301985" y="4763886"/>
            <a:ext cx="3682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When</a:t>
            </a:r>
            <a:r>
              <a:rPr lang="en-US" sz="1800" dirty="0"/>
              <a:t> do we </a:t>
            </a:r>
            <a:r>
              <a:rPr lang="en-US" sz="1800" u="sng" dirty="0"/>
              <a:t>remove </a:t>
            </a:r>
            <a:r>
              <a:rPr lang="en-US" dirty="0"/>
              <a:t>that access?</a:t>
            </a:r>
            <a:endParaRPr lang="en-US" sz="18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2730D46-05C8-475A-88F7-418E484BBAD4}"/>
              </a:ext>
            </a:extLst>
          </p:cNvPr>
          <p:cNvCxnSpPr/>
          <p:nvPr/>
        </p:nvCxnSpPr>
        <p:spPr>
          <a:xfrm>
            <a:off x="9159337" y="3251614"/>
            <a:ext cx="0" cy="23770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FD74A6D-C645-4C81-9962-9499E32371EA}"/>
              </a:ext>
            </a:extLst>
          </p:cNvPr>
          <p:cNvSpPr txBox="1"/>
          <p:nvPr/>
        </p:nvSpPr>
        <p:spPr>
          <a:xfrm>
            <a:off x="9334252" y="4589871"/>
            <a:ext cx="28258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Remediation</a:t>
            </a:r>
            <a:r>
              <a:rPr lang="en-US" sz="1800" dirty="0"/>
              <a:t> is</a:t>
            </a:r>
          </a:p>
          <a:p>
            <a:pPr algn="ctr"/>
            <a:r>
              <a:rPr lang="en-US" dirty="0"/>
              <a:t>hard on scale!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280531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the </a:t>
            </a:r>
            <a:br>
              <a:rPr lang="en-US" dirty="0"/>
            </a:br>
            <a:r>
              <a:rPr lang="en-US" dirty="0"/>
              <a:t>Problem?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Managing share inventory</a:t>
            </a:r>
          </a:p>
          <a:p>
            <a:r>
              <a:rPr lang="en-US" sz="1400" b="1" dirty="0"/>
              <a:t>Managing inherited permissions</a:t>
            </a:r>
          </a:p>
          <a:p>
            <a:r>
              <a:rPr lang="en-US" sz="1400" b="1" dirty="0"/>
              <a:t>Vulnerability scanner gaps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DC817D-46FE-4BC6-B23E-2977443EC645}"/>
              </a:ext>
            </a:extLst>
          </p:cNvPr>
          <p:cNvSpPr txBox="1"/>
          <p:nvPr/>
        </p:nvSpPr>
        <p:spPr>
          <a:xfrm>
            <a:off x="5041402" y="1570441"/>
            <a:ext cx="58574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Vulnerability scanners mis things!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A43775-F1F2-4F59-B224-D380A32BD059}"/>
              </a:ext>
            </a:extLst>
          </p:cNvPr>
          <p:cNvSpPr txBox="1"/>
          <p:nvPr/>
        </p:nvSpPr>
        <p:spPr>
          <a:xfrm>
            <a:off x="8513008" y="3271767"/>
            <a:ext cx="3259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Share </a:t>
            </a:r>
            <a:r>
              <a:rPr lang="en-US" dirty="0"/>
              <a:t>p</a:t>
            </a:r>
            <a:r>
              <a:rPr lang="en-US" sz="1800" dirty="0"/>
              <a:t>ermission </a:t>
            </a:r>
            <a:r>
              <a:rPr lang="en-US" b="1" dirty="0"/>
              <a:t>details</a:t>
            </a:r>
            <a:endParaRPr lang="en-US" sz="18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DA68E7-5D8F-4FEC-ACF1-CDB67621EE29}"/>
              </a:ext>
            </a:extLst>
          </p:cNvPr>
          <p:cNvSpPr txBox="1"/>
          <p:nvPr/>
        </p:nvSpPr>
        <p:spPr>
          <a:xfrm>
            <a:off x="5432325" y="3271767"/>
            <a:ext cx="28728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A</a:t>
            </a:r>
            <a:r>
              <a:rPr lang="en-US" b="1" dirty="0"/>
              <a:t> f</a:t>
            </a:r>
            <a:r>
              <a:rPr lang="en-US" dirty="0"/>
              <a:t>ull </a:t>
            </a:r>
            <a:r>
              <a:rPr lang="en-US" b="1" dirty="0"/>
              <a:t>i</a:t>
            </a:r>
            <a:r>
              <a:rPr lang="en-US" sz="1800" b="1" dirty="0"/>
              <a:t>nventory </a:t>
            </a:r>
            <a:r>
              <a:rPr lang="en-US" dirty="0"/>
              <a:t>of shares</a:t>
            </a:r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60FC83-21A8-4D76-8AD6-5D9798659678}"/>
              </a:ext>
            </a:extLst>
          </p:cNvPr>
          <p:cNvSpPr txBox="1"/>
          <p:nvPr/>
        </p:nvSpPr>
        <p:spPr>
          <a:xfrm>
            <a:off x="8726258" y="4027961"/>
            <a:ext cx="2833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Summary reports </a:t>
            </a:r>
            <a:br>
              <a:rPr lang="en-US" sz="1800" b="1" dirty="0"/>
            </a:br>
            <a:r>
              <a:rPr lang="en-US" sz="1800" b="1" dirty="0"/>
              <a:t>with context</a:t>
            </a:r>
            <a:endParaRPr lang="en-US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E66D09-549A-4FAA-9E8F-8968E1A9212E}"/>
              </a:ext>
            </a:extLst>
          </p:cNvPr>
          <p:cNvSpPr txBox="1"/>
          <p:nvPr/>
        </p:nvSpPr>
        <p:spPr>
          <a:xfrm>
            <a:off x="8853610" y="4901544"/>
            <a:ext cx="2833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Data that </a:t>
            </a:r>
          </a:p>
          <a:p>
            <a:pPr algn="ctr"/>
            <a:r>
              <a:rPr lang="en-US" dirty="0"/>
              <a:t>informs </a:t>
            </a:r>
            <a:r>
              <a:rPr lang="en-US" b="1" dirty="0"/>
              <a:t>remediation</a:t>
            </a:r>
            <a:endParaRPr lang="en-US" sz="1800" b="1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0BEC91-4276-42EF-8BD1-8177C3224257}"/>
              </a:ext>
            </a:extLst>
          </p:cNvPr>
          <p:cNvCxnSpPr/>
          <p:nvPr/>
        </p:nvCxnSpPr>
        <p:spPr>
          <a:xfrm>
            <a:off x="8513008" y="3170803"/>
            <a:ext cx="0" cy="23770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2CA58F6-83A7-40AD-9BC5-2BEE2ECB5FDB}"/>
              </a:ext>
            </a:extLst>
          </p:cNvPr>
          <p:cNvSpPr txBox="1"/>
          <p:nvPr/>
        </p:nvSpPr>
        <p:spPr>
          <a:xfrm>
            <a:off x="5289755" y="4037793"/>
            <a:ext cx="31579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Shares available to </a:t>
            </a:r>
            <a:r>
              <a:rPr lang="en-US" b="1" dirty="0"/>
              <a:t>a</a:t>
            </a:r>
            <a:r>
              <a:rPr lang="en-US" sz="1800" b="1" dirty="0"/>
              <a:t>uthenticated</a:t>
            </a:r>
            <a:r>
              <a:rPr lang="en-US" sz="1800" dirty="0"/>
              <a:t> users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2F8B80-DEDE-4C26-BD5A-2256AA4C641E}"/>
              </a:ext>
            </a:extLst>
          </p:cNvPr>
          <p:cNvSpPr txBox="1"/>
          <p:nvPr/>
        </p:nvSpPr>
        <p:spPr>
          <a:xfrm>
            <a:off x="5704624" y="5040043"/>
            <a:ext cx="2638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High </a:t>
            </a:r>
            <a:r>
              <a:rPr lang="en-US" b="1" dirty="0"/>
              <a:t>risk </a:t>
            </a:r>
            <a:r>
              <a:rPr lang="en-US" dirty="0"/>
              <a:t>shares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169444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the </a:t>
            </a:r>
            <a:br>
              <a:rPr lang="en-US" dirty="0"/>
            </a:br>
            <a:r>
              <a:rPr lang="en-US" dirty="0"/>
              <a:t>Problem?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Managing share inventory</a:t>
            </a:r>
          </a:p>
          <a:p>
            <a:r>
              <a:rPr lang="en-US" sz="1400" b="1" dirty="0"/>
              <a:t>Managing inherited permissions</a:t>
            </a:r>
          </a:p>
          <a:p>
            <a:r>
              <a:rPr lang="en-US" sz="1400" b="1" dirty="0"/>
              <a:t>Vulnerability scanner gaps</a:t>
            </a:r>
          </a:p>
          <a:p>
            <a:r>
              <a:rPr lang="en-US" sz="1400" b="1" dirty="0"/>
              <a:t>Shares are easy to exploit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384DAF-4B2B-48BB-AC7D-26A849C709A4}"/>
              </a:ext>
            </a:extLst>
          </p:cNvPr>
          <p:cNvSpPr txBox="1"/>
          <p:nvPr/>
        </p:nvSpPr>
        <p:spPr>
          <a:xfrm>
            <a:off x="5183775" y="3110471"/>
            <a:ext cx="58574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SMB Shares are one of the 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</a:rPr>
              <a:t>MOST</a:t>
            </a:r>
            <a:r>
              <a:rPr lang="en-US" sz="2800" dirty="0">
                <a:solidFill>
                  <a:schemeClr val="tx1"/>
                </a:solidFill>
              </a:rPr>
              <a:t> abused </a:t>
            </a:r>
            <a:r>
              <a:rPr lang="en-US" sz="2800" dirty="0"/>
              <a:t>attacks surfaces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FF32F8-089B-4F3A-AEC5-FF732D045308}"/>
              </a:ext>
            </a:extLst>
          </p:cNvPr>
          <p:cNvSpPr txBox="1"/>
          <p:nvPr/>
        </p:nvSpPr>
        <p:spPr>
          <a:xfrm>
            <a:off x="4687638" y="1599938"/>
            <a:ext cx="58574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Shares are easy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to exploit!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D7AF66-DC93-422E-94A1-420CF624518F}"/>
              </a:ext>
            </a:extLst>
          </p:cNvPr>
          <p:cNvSpPr txBox="1"/>
          <p:nvPr/>
        </p:nvSpPr>
        <p:spPr>
          <a:xfrm>
            <a:off x="7472518" y="4218751"/>
            <a:ext cx="45465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That require the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LEAST</a:t>
            </a:r>
            <a:r>
              <a:rPr lang="en-US" sz="2400" dirty="0"/>
              <a:t> amount of knowledge</a:t>
            </a:r>
          </a:p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</a:t>
            </a:r>
            <a:r>
              <a:rPr lang="en-US" sz="2400" dirty="0"/>
              <a:t>to attack</a:t>
            </a:r>
          </a:p>
        </p:txBody>
      </p:sp>
    </p:spTree>
    <p:extLst>
      <p:ext uri="{BB962C8B-B14F-4D97-AF65-F5344CB8AC3E}">
        <p14:creationId xmlns:p14="http://schemas.microsoft.com/office/powerpoint/2010/main" val="61630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3ED5C-31A0-CE48-8757-245F8244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6743" y="269600"/>
            <a:ext cx="2935076" cy="1122400"/>
          </a:xfrm>
        </p:spPr>
        <p:txBody>
          <a:bodyPr anchor="t"/>
          <a:lstStyle/>
          <a:p>
            <a:r>
              <a:rPr lang="en-US" dirty="0"/>
              <a:t>Agenda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CB5F71E-B6C7-CE0C-A44C-EEA63BC7BDBA}"/>
              </a:ext>
            </a:extLst>
          </p:cNvPr>
          <p:cNvGrpSpPr/>
          <p:nvPr/>
        </p:nvGrpSpPr>
        <p:grpSpPr>
          <a:xfrm>
            <a:off x="3896743" y="1444157"/>
            <a:ext cx="487680" cy="487680"/>
            <a:chOff x="3430153" y="780665"/>
            <a:chExt cx="365760" cy="36576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BD20FD7-4018-9D97-F0E0-B01618F29A5B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430153" y="780665"/>
              <a:ext cx="365760" cy="36576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Proxima Nova Rg" panose="02000506030000020004" pitchFamily="2" charset="77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EB35E0C-8263-5EE0-4093-9A46C94F1B21}"/>
                </a:ext>
              </a:extLst>
            </p:cNvPr>
            <p:cNvSpPr txBox="1"/>
            <p:nvPr/>
          </p:nvSpPr>
          <p:spPr>
            <a:xfrm>
              <a:off x="3504711" y="790422"/>
              <a:ext cx="216646" cy="346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Proxima Nova Rg" panose="02000506030000020004" pitchFamily="2" charset="77"/>
                </a:rPr>
                <a:t>1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1218EC9-C15C-9CEE-B659-0440A075D46A}"/>
              </a:ext>
            </a:extLst>
          </p:cNvPr>
          <p:cNvGrpSpPr/>
          <p:nvPr/>
        </p:nvGrpSpPr>
        <p:grpSpPr>
          <a:xfrm>
            <a:off x="3896746" y="2296250"/>
            <a:ext cx="487680" cy="487680"/>
            <a:chOff x="3430153" y="780665"/>
            <a:chExt cx="365760" cy="365760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6AE4D747-09C6-D8A2-89F1-DD5313BC4E97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430153" y="780665"/>
              <a:ext cx="365760" cy="365760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Proxima Nova Rg" panose="02000506030000020004" pitchFamily="2" charset="7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4506919-5281-47E5-77AF-6F4CAC6A6763}"/>
                </a:ext>
              </a:extLst>
            </p:cNvPr>
            <p:cNvSpPr txBox="1"/>
            <p:nvPr/>
          </p:nvSpPr>
          <p:spPr>
            <a:xfrm>
              <a:off x="3475857" y="790422"/>
              <a:ext cx="274354" cy="346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2"/>
                  </a:solidFill>
                  <a:latin typeface="Proxima Nova Rg" panose="02000506030000020004" pitchFamily="2" charset="77"/>
                </a:rPr>
                <a:t>2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03C6915-1A54-21E8-B8A2-04524770FCD4}"/>
              </a:ext>
            </a:extLst>
          </p:cNvPr>
          <p:cNvGrpSpPr/>
          <p:nvPr/>
        </p:nvGrpSpPr>
        <p:grpSpPr>
          <a:xfrm>
            <a:off x="3896743" y="3148344"/>
            <a:ext cx="487680" cy="487680"/>
            <a:chOff x="3430153" y="780665"/>
            <a:chExt cx="365760" cy="365760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F3346473-6D5F-9703-04D1-EFD9B758F4B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430153" y="780665"/>
              <a:ext cx="365760" cy="36576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Proxima Nova Rg" panose="02000506030000020004" pitchFamily="2" charset="7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28DE72-F0D3-8683-676A-FE3892486752}"/>
                </a:ext>
              </a:extLst>
            </p:cNvPr>
            <p:cNvSpPr txBox="1"/>
            <p:nvPr/>
          </p:nvSpPr>
          <p:spPr>
            <a:xfrm>
              <a:off x="3479463" y="790422"/>
              <a:ext cx="267141" cy="346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Proxima Nova Rg" panose="02000506030000020004" pitchFamily="2" charset="77"/>
                </a:rPr>
                <a:t>3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199F879-54D9-D8CC-84C3-EE74D13B63A2}"/>
              </a:ext>
            </a:extLst>
          </p:cNvPr>
          <p:cNvGrpSpPr/>
          <p:nvPr/>
        </p:nvGrpSpPr>
        <p:grpSpPr>
          <a:xfrm>
            <a:off x="3896743" y="4000437"/>
            <a:ext cx="487680" cy="487680"/>
            <a:chOff x="3430153" y="780665"/>
            <a:chExt cx="365760" cy="365760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7879AE82-3F85-9A5A-19BE-E2AC239FA2A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430153" y="780665"/>
              <a:ext cx="365760" cy="365760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accent2"/>
                </a:solidFill>
                <a:latin typeface="Proxima Nova Rg" panose="02000506030000020004" pitchFamily="2" charset="77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B7F6B83-859F-320E-5198-1B88A9DAA772}"/>
                </a:ext>
              </a:extLst>
            </p:cNvPr>
            <p:cNvSpPr txBox="1"/>
            <p:nvPr/>
          </p:nvSpPr>
          <p:spPr>
            <a:xfrm>
              <a:off x="3479463" y="790422"/>
              <a:ext cx="267141" cy="346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2"/>
                  </a:solidFill>
                  <a:latin typeface="Proxima Nova Rg" panose="02000506030000020004" pitchFamily="2" charset="77"/>
                </a:rPr>
                <a:t>4</a:t>
              </a:r>
            </a:p>
          </p:txBody>
        </p:sp>
      </p:grpSp>
      <p:sp>
        <p:nvSpPr>
          <p:cNvPr id="25" name="Google Shape;298;p29">
            <a:extLst>
              <a:ext uri="{FF2B5EF4-FFF2-40B4-BE49-F238E27FC236}">
                <a16:creationId xmlns:a16="http://schemas.microsoft.com/office/drawing/2014/main" id="{9E87ABDB-3B69-42B3-B5AD-65CE8AAAEBF8}"/>
              </a:ext>
            </a:extLst>
          </p:cNvPr>
          <p:cNvSpPr txBox="1">
            <a:spLocks/>
          </p:cNvSpPr>
          <p:nvPr/>
        </p:nvSpPr>
        <p:spPr>
          <a:xfrm>
            <a:off x="4586429" y="1385904"/>
            <a:ext cx="4434127" cy="59199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1800"/>
              <a:buNone/>
              <a:defRPr sz="18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None/>
              <a:defRPr sz="4200">
                <a:solidFill>
                  <a:srgbClr val="E17C78"/>
                </a:solidFill>
              </a:defRPr>
            </a:lvl9pPr>
          </a:lstStyle>
          <a:p>
            <a:pPr algn="l">
              <a:buFontTx/>
            </a:pPr>
            <a:r>
              <a:rPr lang="en-US" sz="1867" b="1" dirty="0">
                <a:solidFill>
                  <a:schemeClr val="tx1">
                    <a:lumMod val="50000"/>
                  </a:schemeClr>
                </a:solidFill>
              </a:rPr>
              <a:t>What’s the Problem?</a:t>
            </a:r>
          </a:p>
          <a:p>
            <a:pPr algn="l">
              <a:buFontTx/>
            </a:pPr>
            <a:r>
              <a:rPr lang="en-US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Why should I care about share access?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6" name="Google Shape;298;p29">
            <a:extLst>
              <a:ext uri="{FF2B5EF4-FFF2-40B4-BE49-F238E27FC236}">
                <a16:creationId xmlns:a16="http://schemas.microsoft.com/office/drawing/2014/main" id="{3A967A80-AA8F-43B2-B554-850242E9EA90}"/>
              </a:ext>
            </a:extLst>
          </p:cNvPr>
          <p:cNvSpPr txBox="1">
            <a:spLocks/>
          </p:cNvSpPr>
          <p:nvPr/>
        </p:nvSpPr>
        <p:spPr>
          <a:xfrm>
            <a:off x="4616322" y="2219669"/>
            <a:ext cx="4434127" cy="59199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+mj-lt"/>
                <a:ea typeface="Ubuntu Medium" panose="020B0604030602030204" pitchFamily="34" charset="0"/>
                <a:cs typeface="Biome" panose="020B0502040204020203" pitchFamily="34" charset="0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1867" b="1" dirty="0">
                <a:solidFill>
                  <a:schemeClr val="tx1">
                    <a:lumMod val="50000"/>
                  </a:schemeClr>
                </a:solidFill>
              </a:rPr>
              <a:t>Share Permissions Primer</a:t>
            </a:r>
            <a:br>
              <a:rPr lang="en-US" sz="1867" b="1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How do they work and where do things go wrong?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8" name="Google Shape;298;p29">
            <a:extLst>
              <a:ext uri="{FF2B5EF4-FFF2-40B4-BE49-F238E27FC236}">
                <a16:creationId xmlns:a16="http://schemas.microsoft.com/office/drawing/2014/main" id="{ADB6F379-9110-4507-8BB9-016036FBA52F}"/>
              </a:ext>
            </a:extLst>
          </p:cNvPr>
          <p:cNvSpPr txBox="1">
            <a:spLocks/>
          </p:cNvSpPr>
          <p:nvPr/>
        </p:nvSpPr>
        <p:spPr>
          <a:xfrm>
            <a:off x="4616322" y="3100061"/>
            <a:ext cx="4855289" cy="59199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+mj-lt"/>
                <a:ea typeface="Ubuntu Medium" panose="020B0604030602030204" pitchFamily="34" charset="0"/>
                <a:cs typeface="Biome" panose="020B0502040204020203" pitchFamily="34" charset="0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1867" b="1" dirty="0">
                <a:solidFill>
                  <a:schemeClr val="tx1">
                    <a:lumMod val="50000"/>
                  </a:schemeClr>
                </a:solidFill>
              </a:rPr>
              <a:t>What’s the Impact?</a:t>
            </a:r>
          </a:p>
          <a:p>
            <a:pPr algn="l"/>
            <a:r>
              <a:rPr lang="en-US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Exploiting SMB share access!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022A2A6-D5CB-4959-AE0F-691D655D380F}"/>
              </a:ext>
            </a:extLst>
          </p:cNvPr>
          <p:cNvGrpSpPr/>
          <p:nvPr/>
        </p:nvGrpSpPr>
        <p:grpSpPr>
          <a:xfrm>
            <a:off x="3908986" y="4913769"/>
            <a:ext cx="487680" cy="487680"/>
            <a:chOff x="3430153" y="780665"/>
            <a:chExt cx="365760" cy="365760"/>
          </a:xfrm>
        </p:grpSpPr>
        <p:sp>
          <p:nvSpPr>
            <p:cNvPr id="39" name="Rounded Rectangle 14">
              <a:extLst>
                <a:ext uri="{FF2B5EF4-FFF2-40B4-BE49-F238E27FC236}">
                  <a16:creationId xmlns:a16="http://schemas.microsoft.com/office/drawing/2014/main" id="{55756EB2-D430-4F00-88D1-3D3493CBC111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430153" y="780665"/>
              <a:ext cx="365760" cy="36576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Proxima Nova Rg" panose="02000506030000020004" pitchFamily="2" charset="7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EA217B7-A44D-470F-8052-D474B69B3820}"/>
                </a:ext>
              </a:extLst>
            </p:cNvPr>
            <p:cNvSpPr txBox="1"/>
            <p:nvPr/>
          </p:nvSpPr>
          <p:spPr>
            <a:xfrm>
              <a:off x="3480666" y="790422"/>
              <a:ext cx="264737" cy="346249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Proxima Nova Rg" panose="02000506030000020004" pitchFamily="2" charset="77"/>
                </a:rPr>
                <a:t>5</a:t>
              </a:r>
            </a:p>
          </p:txBody>
        </p:sp>
      </p:grpSp>
      <p:sp>
        <p:nvSpPr>
          <p:cNvPr id="44" name="Google Shape;298;p29">
            <a:extLst>
              <a:ext uri="{FF2B5EF4-FFF2-40B4-BE49-F238E27FC236}">
                <a16:creationId xmlns:a16="http://schemas.microsoft.com/office/drawing/2014/main" id="{F1A3B3F6-2F70-4D7C-B2DF-277CCC6F5AA4}"/>
              </a:ext>
            </a:extLst>
          </p:cNvPr>
          <p:cNvSpPr txBox="1">
            <a:spLocks/>
          </p:cNvSpPr>
          <p:nvPr/>
        </p:nvSpPr>
        <p:spPr>
          <a:xfrm>
            <a:off x="4616322" y="3962222"/>
            <a:ext cx="4855289" cy="59199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+mj-lt"/>
                <a:ea typeface="Ubuntu Medium" panose="020B0604030602030204" pitchFamily="34" charset="0"/>
                <a:cs typeface="Biome" panose="020B0502040204020203" pitchFamily="34" charset="0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1867" b="1" dirty="0">
                <a:solidFill>
                  <a:schemeClr val="tx1">
                    <a:lumMod val="50000"/>
                  </a:schemeClr>
                </a:solidFill>
              </a:rPr>
              <a:t>Share Remediation</a:t>
            </a:r>
          </a:p>
          <a:p>
            <a:pPr algn="l"/>
            <a:r>
              <a:rPr lang="en-US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How can we streamline share inventory and remediation?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5" name="Google Shape;298;p29">
            <a:extLst>
              <a:ext uri="{FF2B5EF4-FFF2-40B4-BE49-F238E27FC236}">
                <a16:creationId xmlns:a16="http://schemas.microsoft.com/office/drawing/2014/main" id="{4A6D31D3-960F-4BFC-B89E-436E7D7787A6}"/>
              </a:ext>
            </a:extLst>
          </p:cNvPr>
          <p:cNvSpPr txBox="1">
            <a:spLocks/>
          </p:cNvSpPr>
          <p:nvPr/>
        </p:nvSpPr>
        <p:spPr>
          <a:xfrm>
            <a:off x="4652173" y="4861613"/>
            <a:ext cx="4855289" cy="59199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+mj-lt"/>
                <a:ea typeface="Ubuntu Medium" panose="020B0604030602030204" pitchFamily="34" charset="0"/>
                <a:cs typeface="Biome" panose="020B0502040204020203" pitchFamily="34" charset="0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7C78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E17C7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US" sz="1867" b="1" dirty="0" err="1">
                <a:solidFill>
                  <a:schemeClr val="tx1">
                    <a:lumMod val="50000"/>
                  </a:schemeClr>
                </a:solidFill>
              </a:rPr>
              <a:t>PowerHuntShares</a:t>
            </a:r>
            <a:endParaRPr lang="en-US" sz="1867" b="1" dirty="0">
              <a:solidFill>
                <a:schemeClr val="tx1">
                  <a:lumMod val="50000"/>
                </a:schemeClr>
              </a:solidFill>
            </a:endParaRPr>
          </a:p>
          <a:p>
            <a:pPr algn="l"/>
            <a:r>
              <a:rPr lang="en-US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Let’s automate some things!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81369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the </a:t>
            </a:r>
            <a:br>
              <a:rPr lang="en-US" dirty="0"/>
            </a:br>
            <a:r>
              <a:rPr lang="en-US" dirty="0"/>
              <a:t>Problem?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Managing share inventory</a:t>
            </a:r>
          </a:p>
          <a:p>
            <a:r>
              <a:rPr lang="en-US" sz="1400" b="1" dirty="0"/>
              <a:t>Managing inherited permissions</a:t>
            </a:r>
          </a:p>
          <a:p>
            <a:r>
              <a:rPr lang="en-US" sz="1400" b="1" dirty="0"/>
              <a:t>Vulnerability scanner gaps</a:t>
            </a:r>
          </a:p>
          <a:p>
            <a:r>
              <a:rPr lang="en-US" sz="1400" b="1" dirty="0"/>
              <a:t>Shares are easy to exploit</a:t>
            </a:r>
          </a:p>
          <a:p>
            <a:r>
              <a:rPr lang="en-US" sz="1400" b="1" dirty="0"/>
              <a:t>Conclusion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22F6BC-14C2-4A4C-8B42-FA8219D31E02}"/>
              </a:ext>
            </a:extLst>
          </p:cNvPr>
          <p:cNvSpPr txBox="1"/>
          <p:nvPr/>
        </p:nvSpPr>
        <p:spPr>
          <a:xfrm>
            <a:off x="4687638" y="1599938"/>
            <a:ext cx="58574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Conclusion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B0F3253-D7AD-468A-8674-2AF03E4B1F7D}"/>
              </a:ext>
            </a:extLst>
          </p:cNvPr>
          <p:cNvGrpSpPr/>
          <p:nvPr/>
        </p:nvGrpSpPr>
        <p:grpSpPr>
          <a:xfrm>
            <a:off x="4826669" y="2474893"/>
            <a:ext cx="7134272" cy="1475381"/>
            <a:chOff x="4826669" y="2474893"/>
            <a:chExt cx="7134272" cy="147538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F05E183-60DF-4A65-8D77-2629E6A73C2C}"/>
                </a:ext>
              </a:extLst>
            </p:cNvPr>
            <p:cNvSpPr txBox="1"/>
            <p:nvPr/>
          </p:nvSpPr>
          <p:spPr>
            <a:xfrm>
              <a:off x="4826669" y="2474893"/>
              <a:ext cx="585746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tx1">
                      <a:lumMod val="50000"/>
                    </a:schemeClr>
                  </a:solidFill>
                </a:rPr>
                <a:t>MOST vulnerability management</a:t>
              </a:r>
            </a:p>
            <a:p>
              <a:pPr algn="ctr"/>
              <a:r>
                <a:rPr lang="en-US" sz="2800" dirty="0">
                  <a:solidFill>
                    <a:schemeClr val="tx1">
                      <a:lumMod val="50000"/>
                    </a:schemeClr>
                  </a:solidFill>
                </a:rPr>
                <a:t>programs overlook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CB1BB1-29FA-4B81-A270-92F9EDE35257}"/>
                </a:ext>
              </a:extLst>
            </p:cNvPr>
            <p:cNvSpPr txBox="1"/>
            <p:nvPr/>
          </p:nvSpPr>
          <p:spPr>
            <a:xfrm>
              <a:off x="5815781" y="3427054"/>
              <a:ext cx="614516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solidFill>
                    <a:srgbClr val="C00000"/>
                  </a:solidFill>
                </a:rPr>
                <a:t>high risk share exposure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448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429541-2E11-4E49-ADFB-16A151CF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51" y="2466703"/>
            <a:ext cx="11360800" cy="763600"/>
          </a:xfrm>
        </p:spPr>
        <p:txBody>
          <a:bodyPr/>
          <a:lstStyle/>
          <a:p>
            <a:r>
              <a:rPr lang="en-US" sz="6400" dirty="0"/>
              <a:t>Share Permissions Primer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08D46-B85B-514E-8917-A9AA566D88F3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en-US" sz="1867" dirty="0"/>
              <a:t>Into the Abyss: Evaluating Active Directory SMB Shares on Scale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0A65CC-3794-4870-BA69-658A5FCF29E3}"/>
              </a:ext>
            </a:extLst>
          </p:cNvPr>
          <p:cNvSpPr txBox="1"/>
          <p:nvPr/>
        </p:nvSpPr>
        <p:spPr>
          <a:xfrm>
            <a:off x="5331543" y="3161477"/>
            <a:ext cx="610091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67" dirty="0">
                <a:solidFill>
                  <a:schemeClr val="lt1"/>
                </a:solidFill>
                <a:latin typeface="Proxima Nova Rg" panose="02000506030000020004" pitchFamily="2" charset="77"/>
                <a:sym typeface="Proxima Nova"/>
              </a:rPr>
              <a:t>How do they work and where do things go wrong</a:t>
            </a:r>
            <a:r>
              <a:rPr lang="en-US" sz="1867" dirty="0">
                <a:solidFill>
                  <a:schemeClr val="lt1"/>
                </a:solidFill>
                <a:latin typeface="Proxima Nova Rg" panose="02000506030000020004" pitchFamily="2" charset="7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909691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  <a:endParaRPr lang="en-US" dirty="0"/>
          </a:p>
        </p:txBody>
      </p:sp>
      <p:pic>
        <p:nvPicPr>
          <p:cNvPr id="11" name="Graphic 10" descr="Programmer male with solid fill">
            <a:extLst>
              <a:ext uri="{FF2B5EF4-FFF2-40B4-BE49-F238E27FC236}">
                <a16:creationId xmlns:a16="http://schemas.microsoft.com/office/drawing/2014/main" id="{95B83103-3F22-4EFA-8CCD-7AC25FAD1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3B3CB13-DC65-4013-A662-8B2428A546F2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What’s a share?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E2FCE4-DF59-471B-9163-847ACA4E48C3}"/>
              </a:ext>
            </a:extLst>
          </p:cNvPr>
          <p:cNvSpPr txBox="1"/>
          <p:nvPr/>
        </p:nvSpPr>
        <p:spPr>
          <a:xfrm>
            <a:off x="4153722" y="1859089"/>
            <a:ext cx="6145160" cy="773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1800" dirty="0"/>
              <a:t>A share is basically a local folder </a:t>
            </a:r>
          </a:p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1800" dirty="0"/>
              <a:t>made available to users over the network</a:t>
            </a:r>
          </a:p>
        </p:txBody>
      </p:sp>
      <p:pic>
        <p:nvPicPr>
          <p:cNvPr id="16" name="Graphic 15" descr="Monitor with solid fill">
            <a:extLst>
              <a:ext uri="{FF2B5EF4-FFF2-40B4-BE49-F238E27FC236}">
                <a16:creationId xmlns:a16="http://schemas.microsoft.com/office/drawing/2014/main" id="{0580E5EF-8C64-4D25-BC59-FFF93DF70D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17" name="Graphic 16" descr="Open folder with solid fill">
            <a:extLst>
              <a:ext uri="{FF2B5EF4-FFF2-40B4-BE49-F238E27FC236}">
                <a16:creationId xmlns:a16="http://schemas.microsoft.com/office/drawing/2014/main" id="{23AC4C99-92BD-420C-A2C1-3BDA6B81B3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18" name="Graphic 17" descr="Open folder outline">
            <a:extLst>
              <a:ext uri="{FF2B5EF4-FFF2-40B4-BE49-F238E27FC236}">
                <a16:creationId xmlns:a16="http://schemas.microsoft.com/office/drawing/2014/main" id="{1DBEAF06-B6D2-4354-936C-A18A9AAD2E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0657574-3157-4DAE-A647-ABF75B77BBCB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CC4B2D-58B8-4128-A815-911B9CAB79E9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2FA770B-0A30-4FF0-AB90-DFCA9EFB4920}"/>
              </a:ext>
            </a:extLst>
          </p:cNvPr>
          <p:cNvSpPr txBox="1"/>
          <p:nvPr/>
        </p:nvSpPr>
        <p:spPr>
          <a:xfrm>
            <a:off x="6625657" y="3871964"/>
            <a:ext cx="6158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Local</a:t>
            </a:r>
          </a:p>
          <a:p>
            <a:pPr algn="ctr"/>
            <a:r>
              <a:rPr lang="en-US" sz="1100" b="1" dirty="0">
                <a:solidFill>
                  <a:schemeClr val="bg1"/>
                </a:solidFill>
              </a:rPr>
              <a:t>Folder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6EC411-54C8-475F-8FA6-F1FC3B4F9BFD}"/>
              </a:ext>
            </a:extLst>
          </p:cNvPr>
          <p:cNvSpPr txBox="1"/>
          <p:nvPr/>
        </p:nvSpPr>
        <p:spPr>
          <a:xfrm>
            <a:off x="9202107" y="4000682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8FB7B24-F4FC-4518-BC76-739DCF59DC47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249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89C25D-9BBC-4923-9767-0873B39F3349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Access Control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652FC6-5C91-4A78-B758-C8715BFF2FF1}"/>
              </a:ext>
            </a:extLst>
          </p:cNvPr>
          <p:cNvSpPr txBox="1"/>
          <p:nvPr/>
        </p:nvSpPr>
        <p:spPr>
          <a:xfrm>
            <a:off x="4153722" y="1829118"/>
            <a:ext cx="6145160" cy="773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1800" dirty="0"/>
              <a:t>Access </a:t>
            </a:r>
            <a:r>
              <a:rPr lang="en-US" dirty="0"/>
              <a:t>to shared folders are controlled</a:t>
            </a:r>
          </a:p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dirty="0"/>
              <a:t>through </a:t>
            </a:r>
            <a:r>
              <a:rPr lang="en-US" u="sng" dirty="0"/>
              <a:t>NTFS</a:t>
            </a:r>
            <a:r>
              <a:rPr lang="en-US" dirty="0"/>
              <a:t> and </a:t>
            </a:r>
            <a:r>
              <a:rPr lang="en-US" u="sng" dirty="0"/>
              <a:t>share</a:t>
            </a:r>
            <a:r>
              <a:rPr lang="en-US" dirty="0"/>
              <a:t> permissions</a:t>
            </a:r>
            <a:endParaRPr lang="en-US" sz="18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960E2A2-9E32-449B-97D2-0281815DA535}"/>
              </a:ext>
            </a:extLst>
          </p:cNvPr>
          <p:cNvGrpSpPr/>
          <p:nvPr/>
        </p:nvGrpSpPr>
        <p:grpSpPr>
          <a:xfrm>
            <a:off x="5566538" y="2999833"/>
            <a:ext cx="3204906" cy="2325894"/>
            <a:chOff x="5920500" y="2999833"/>
            <a:chExt cx="3204906" cy="232589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C3FD206-02E0-4B38-BF35-935AA2264173}"/>
                </a:ext>
              </a:extLst>
            </p:cNvPr>
            <p:cNvSpPr txBox="1"/>
            <p:nvPr/>
          </p:nvSpPr>
          <p:spPr>
            <a:xfrm>
              <a:off x="5920500" y="2999833"/>
              <a:ext cx="1724933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4400" dirty="0"/>
                <a:t>NTFS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B7CF869-9F66-40DF-ADC9-875E862E493A}"/>
                </a:ext>
              </a:extLst>
            </p:cNvPr>
            <p:cNvSpPr txBox="1"/>
            <p:nvPr/>
          </p:nvSpPr>
          <p:spPr>
            <a:xfrm>
              <a:off x="5920500" y="3694511"/>
              <a:ext cx="3204906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/>
                <a:t>Used to control access </a:t>
              </a:r>
              <a:br>
                <a:rPr lang="en-US" sz="1600" dirty="0"/>
              </a:br>
              <a:r>
                <a:rPr lang="en-US" sz="1600" dirty="0"/>
                <a:t>to the NTFS file system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/>
                <a:t>Can affect local and network users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/>
                <a:t>More granular than </a:t>
              </a:r>
              <a:br>
                <a:rPr lang="en-US" sz="1600" dirty="0"/>
              </a:br>
              <a:r>
                <a:rPr lang="en-US" sz="1600" dirty="0"/>
                <a:t>share permissions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4E1C195-1673-4EB3-9D1A-6C5332D82C3E}"/>
              </a:ext>
            </a:extLst>
          </p:cNvPr>
          <p:cNvGrpSpPr/>
          <p:nvPr/>
        </p:nvGrpSpPr>
        <p:grpSpPr>
          <a:xfrm>
            <a:off x="8688280" y="2999833"/>
            <a:ext cx="3149758" cy="1771896"/>
            <a:chOff x="9042242" y="2999833"/>
            <a:chExt cx="3149758" cy="177189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E883160-1B8D-46C3-8E98-E07A21C8057F}"/>
                </a:ext>
              </a:extLst>
            </p:cNvPr>
            <p:cNvSpPr txBox="1"/>
            <p:nvPr/>
          </p:nvSpPr>
          <p:spPr>
            <a:xfrm>
              <a:off x="9042242" y="2999833"/>
              <a:ext cx="1724933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4400" dirty="0"/>
                <a:t>Share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F70371E-62B5-4A8D-A89E-A631719DF99A}"/>
                </a:ext>
              </a:extLst>
            </p:cNvPr>
            <p:cNvSpPr txBox="1"/>
            <p:nvPr/>
          </p:nvSpPr>
          <p:spPr>
            <a:xfrm>
              <a:off x="9042242" y="3694511"/>
              <a:ext cx="314975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/>
                <a:t>Used to control access to shared files and folders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/>
                <a:t>Do not apply to local users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dirty="0"/>
                <a:t>Less granular permissions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31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89C25D-9BBC-4923-9767-0873B39F3349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Access Control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652FC6-5C91-4A78-B758-C8715BFF2FF1}"/>
              </a:ext>
            </a:extLst>
          </p:cNvPr>
          <p:cNvSpPr txBox="1"/>
          <p:nvPr/>
        </p:nvSpPr>
        <p:spPr>
          <a:xfrm>
            <a:off x="4153722" y="1829118"/>
            <a:ext cx="6145160" cy="773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1800" dirty="0"/>
              <a:t>Access </a:t>
            </a:r>
            <a:r>
              <a:rPr lang="en-US" dirty="0"/>
              <a:t>to shared folders are controlled</a:t>
            </a:r>
          </a:p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dirty="0"/>
              <a:t>through </a:t>
            </a:r>
            <a:r>
              <a:rPr lang="en-US" u="sng" dirty="0"/>
              <a:t>NTFS</a:t>
            </a:r>
            <a:r>
              <a:rPr lang="en-US" dirty="0"/>
              <a:t> and </a:t>
            </a:r>
            <a:r>
              <a:rPr lang="en-US" u="sng" dirty="0"/>
              <a:t>share</a:t>
            </a:r>
            <a:r>
              <a:rPr lang="en-US" dirty="0"/>
              <a:t> permissions</a:t>
            </a:r>
            <a:endParaRPr lang="en-US" sz="1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3FD206-02E0-4B38-BF35-935AA2264173}"/>
              </a:ext>
            </a:extLst>
          </p:cNvPr>
          <p:cNvSpPr txBox="1"/>
          <p:nvPr/>
        </p:nvSpPr>
        <p:spPr>
          <a:xfrm>
            <a:off x="5963893" y="3439505"/>
            <a:ext cx="568733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/>
              <a:t>Most restrictive </a:t>
            </a:r>
          </a:p>
          <a:p>
            <a:pPr algn="ctr"/>
            <a:r>
              <a:rPr lang="en-US" sz="4400" dirty="0"/>
              <a:t>permissions win!</a:t>
            </a:r>
          </a:p>
        </p:txBody>
      </p:sp>
    </p:spTree>
    <p:extLst>
      <p:ext uri="{BB962C8B-B14F-4D97-AF65-F5344CB8AC3E}">
        <p14:creationId xmlns:p14="http://schemas.microsoft.com/office/powerpoint/2010/main" val="10961853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  <a:endParaRPr lang="en-US" dirty="0"/>
          </a:p>
        </p:txBody>
      </p:sp>
      <p:pic>
        <p:nvPicPr>
          <p:cNvPr id="32" name="Graphic 31" descr="Programmer male with solid fill">
            <a:extLst>
              <a:ext uri="{FF2B5EF4-FFF2-40B4-BE49-F238E27FC236}">
                <a16:creationId xmlns:a16="http://schemas.microsoft.com/office/drawing/2014/main" id="{0CA8CFB6-600C-46A5-98C4-8A3CCAECD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33" name="Graphic 32" descr="Monitor with solid fill">
            <a:extLst>
              <a:ext uri="{FF2B5EF4-FFF2-40B4-BE49-F238E27FC236}">
                <a16:creationId xmlns:a16="http://schemas.microsoft.com/office/drawing/2014/main" id="{7EAD6810-63DE-49F8-B70B-6EAD609702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34" name="Graphic 33" descr="Open folder with solid fill">
            <a:extLst>
              <a:ext uri="{FF2B5EF4-FFF2-40B4-BE49-F238E27FC236}">
                <a16:creationId xmlns:a16="http://schemas.microsoft.com/office/drawing/2014/main" id="{47D5CE0B-61F6-4F42-B25B-E8C28D63DD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35" name="Graphic 34" descr="Open folder outline">
            <a:extLst>
              <a:ext uri="{FF2B5EF4-FFF2-40B4-BE49-F238E27FC236}">
                <a16:creationId xmlns:a16="http://schemas.microsoft.com/office/drawing/2014/main" id="{73CE9789-A037-465C-8027-E12AE197BE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B37C366-1F9F-4960-B996-6C56E25DB432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8531892-CD81-4385-BE88-CC671327CFD0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551603B-81D3-430A-A995-0692C53340BC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64E0544-76D8-4168-8453-63E0B6557D4B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1B2E8B-6D34-4F47-84FD-50A006C10FFC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789A80-6DFF-4805-9EF0-5383A79D9697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Access Control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3ECE91A-7DF8-4E30-8BB0-DF382EC49B17}"/>
              </a:ext>
            </a:extLst>
          </p:cNvPr>
          <p:cNvSpPr txBox="1"/>
          <p:nvPr/>
        </p:nvSpPr>
        <p:spPr>
          <a:xfrm>
            <a:off x="7504043" y="5133648"/>
            <a:ext cx="1438214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John:  Read</a:t>
            </a:r>
            <a:br>
              <a:rPr lang="en-US" sz="1200" dirty="0"/>
            </a:br>
            <a:r>
              <a:rPr lang="en-US" sz="1200" dirty="0"/>
              <a:t>Sue:   Write</a:t>
            </a:r>
            <a:br>
              <a:rPr lang="en-US" sz="1200" dirty="0"/>
            </a:br>
            <a:r>
              <a:rPr lang="en-US" sz="1200" dirty="0"/>
              <a:t>Kevin: Full Control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5F76183-82E8-44EA-B315-3D7A963B25EA}"/>
              </a:ext>
            </a:extLst>
          </p:cNvPr>
          <p:cNvCxnSpPr>
            <a:endCxn id="43" idx="0"/>
          </p:cNvCxnSpPr>
          <p:nvPr/>
        </p:nvCxnSpPr>
        <p:spPr>
          <a:xfrm>
            <a:off x="6907402" y="4224130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BB16C46-B3D2-4779-96EA-3141E7B5D642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96961E5-4BEF-41E2-8441-1F4C8468E7A3}"/>
              </a:ext>
            </a:extLst>
          </p:cNvPr>
          <p:cNvSpPr txBox="1"/>
          <p:nvPr/>
        </p:nvSpPr>
        <p:spPr>
          <a:xfrm>
            <a:off x="10162758" y="5133647"/>
            <a:ext cx="143020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John:  Full Control</a:t>
            </a:r>
            <a:br>
              <a:rPr lang="en-US" sz="1200" dirty="0"/>
            </a:br>
            <a:r>
              <a:rPr lang="en-US" sz="1200" dirty="0"/>
              <a:t>Sue:   Change</a:t>
            </a:r>
            <a:br>
              <a:rPr lang="en-US" sz="1200" dirty="0"/>
            </a:br>
            <a:r>
              <a:rPr lang="en-US" sz="1200" dirty="0"/>
              <a:t>Kevin: Read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8BC880-8F62-487B-8D20-4836C74C5511}"/>
              </a:ext>
            </a:extLst>
          </p:cNvPr>
          <p:cNvSpPr txBox="1"/>
          <p:nvPr/>
        </p:nvSpPr>
        <p:spPr>
          <a:xfrm>
            <a:off x="4306122" y="1981518"/>
            <a:ext cx="6145160" cy="414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1800" dirty="0"/>
              <a:t>Most restrictive permissions win!</a:t>
            </a:r>
          </a:p>
        </p:txBody>
      </p:sp>
    </p:spTree>
    <p:extLst>
      <p:ext uri="{BB962C8B-B14F-4D97-AF65-F5344CB8AC3E}">
        <p14:creationId xmlns:p14="http://schemas.microsoft.com/office/powerpoint/2010/main" val="24016391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  <a:endParaRPr lang="en-US" dirty="0"/>
          </a:p>
        </p:txBody>
      </p:sp>
      <p:pic>
        <p:nvPicPr>
          <p:cNvPr id="32" name="Graphic 31" descr="Programmer male with solid fill">
            <a:extLst>
              <a:ext uri="{FF2B5EF4-FFF2-40B4-BE49-F238E27FC236}">
                <a16:creationId xmlns:a16="http://schemas.microsoft.com/office/drawing/2014/main" id="{0CA8CFB6-600C-46A5-98C4-8A3CCAECD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33" name="Graphic 32" descr="Monitor with solid fill">
            <a:extLst>
              <a:ext uri="{FF2B5EF4-FFF2-40B4-BE49-F238E27FC236}">
                <a16:creationId xmlns:a16="http://schemas.microsoft.com/office/drawing/2014/main" id="{7EAD6810-63DE-49F8-B70B-6EAD609702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34" name="Graphic 33" descr="Open folder with solid fill">
            <a:extLst>
              <a:ext uri="{FF2B5EF4-FFF2-40B4-BE49-F238E27FC236}">
                <a16:creationId xmlns:a16="http://schemas.microsoft.com/office/drawing/2014/main" id="{47D5CE0B-61F6-4F42-B25B-E8C28D63DD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35" name="Graphic 34" descr="Open folder outline">
            <a:extLst>
              <a:ext uri="{FF2B5EF4-FFF2-40B4-BE49-F238E27FC236}">
                <a16:creationId xmlns:a16="http://schemas.microsoft.com/office/drawing/2014/main" id="{73CE9789-A037-465C-8027-E12AE197BE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B37C366-1F9F-4960-B996-6C56E25DB432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8531892-CD81-4385-BE88-CC671327CFD0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551603B-81D3-430A-A995-0692C53340BC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64E0544-76D8-4168-8453-63E0B6557D4B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1B2E8B-6D34-4F47-84FD-50A006C10FFC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789A80-6DFF-4805-9EF0-5383A79D9697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Access Control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5F76183-82E8-44EA-B315-3D7A963B25EA}"/>
              </a:ext>
            </a:extLst>
          </p:cNvPr>
          <p:cNvCxnSpPr>
            <a:cxnSpLocks/>
          </p:cNvCxnSpPr>
          <p:nvPr/>
        </p:nvCxnSpPr>
        <p:spPr>
          <a:xfrm>
            <a:off x="6907402" y="4224130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BB16C46-B3D2-4779-96EA-3141E7B5D642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F1E51BA-42D2-4EFE-99F8-4A13D2837B4B}"/>
              </a:ext>
            </a:extLst>
          </p:cNvPr>
          <p:cNvSpPr txBox="1"/>
          <p:nvPr/>
        </p:nvSpPr>
        <p:spPr>
          <a:xfrm>
            <a:off x="7504043" y="5133648"/>
            <a:ext cx="1438214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John:  Read</a:t>
            </a:r>
            <a:br>
              <a:rPr lang="en-US" sz="1200" dirty="0"/>
            </a:br>
            <a:r>
              <a:rPr lang="en-US" sz="1200" dirty="0"/>
              <a:t>Sue:   Write</a:t>
            </a:r>
            <a:br>
              <a:rPr lang="en-US" sz="1200" dirty="0"/>
            </a:br>
            <a:r>
              <a:rPr lang="en-US" sz="1200" dirty="0"/>
              <a:t>Kevin: Full Control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8388BD-9A7F-4501-84DA-A3A6355D59AF}"/>
              </a:ext>
            </a:extLst>
          </p:cNvPr>
          <p:cNvSpPr txBox="1"/>
          <p:nvPr/>
        </p:nvSpPr>
        <p:spPr>
          <a:xfrm>
            <a:off x="10162758" y="5133647"/>
            <a:ext cx="155844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dirty="0"/>
              <a:t>John:  Full Control</a:t>
            </a:r>
            <a:br>
              <a:rPr lang="en-US" sz="1200" b="1" dirty="0"/>
            </a:br>
            <a:r>
              <a:rPr lang="en-US" sz="1200" dirty="0"/>
              <a:t>Sue:   Change</a:t>
            </a:r>
            <a:br>
              <a:rPr lang="en-US" sz="1200" dirty="0"/>
            </a:br>
            <a:r>
              <a:rPr lang="en-US" sz="1200" dirty="0"/>
              <a:t>Kevin: Read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6A9D4AC-6CCE-4979-89DB-DDEB587AEC59}"/>
              </a:ext>
            </a:extLst>
          </p:cNvPr>
          <p:cNvSpPr/>
          <p:nvPr/>
        </p:nvSpPr>
        <p:spPr>
          <a:xfrm>
            <a:off x="7416961" y="4895720"/>
            <a:ext cx="1372999" cy="64633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B89EEE-6BAC-4302-86D6-2C6A8D7258E4}"/>
              </a:ext>
            </a:extLst>
          </p:cNvPr>
          <p:cNvSpPr txBox="1"/>
          <p:nvPr/>
        </p:nvSpPr>
        <p:spPr>
          <a:xfrm>
            <a:off x="4306122" y="1981518"/>
            <a:ext cx="6145160" cy="414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1800" dirty="0"/>
              <a:t>Most restrictive permissions win!</a:t>
            </a:r>
          </a:p>
        </p:txBody>
      </p:sp>
    </p:spTree>
    <p:extLst>
      <p:ext uri="{BB962C8B-B14F-4D97-AF65-F5344CB8AC3E}">
        <p14:creationId xmlns:p14="http://schemas.microsoft.com/office/powerpoint/2010/main" val="181018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  <a:endParaRPr lang="en-US" dirty="0"/>
          </a:p>
        </p:txBody>
      </p:sp>
      <p:pic>
        <p:nvPicPr>
          <p:cNvPr id="32" name="Graphic 31" descr="Programmer male with solid fill">
            <a:extLst>
              <a:ext uri="{FF2B5EF4-FFF2-40B4-BE49-F238E27FC236}">
                <a16:creationId xmlns:a16="http://schemas.microsoft.com/office/drawing/2014/main" id="{0CA8CFB6-600C-46A5-98C4-8A3CCAECD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33" name="Graphic 32" descr="Monitor with solid fill">
            <a:extLst>
              <a:ext uri="{FF2B5EF4-FFF2-40B4-BE49-F238E27FC236}">
                <a16:creationId xmlns:a16="http://schemas.microsoft.com/office/drawing/2014/main" id="{7EAD6810-63DE-49F8-B70B-6EAD609702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34" name="Graphic 33" descr="Open folder with solid fill">
            <a:extLst>
              <a:ext uri="{FF2B5EF4-FFF2-40B4-BE49-F238E27FC236}">
                <a16:creationId xmlns:a16="http://schemas.microsoft.com/office/drawing/2014/main" id="{47D5CE0B-61F6-4F42-B25B-E8C28D63DD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35" name="Graphic 34" descr="Open folder outline">
            <a:extLst>
              <a:ext uri="{FF2B5EF4-FFF2-40B4-BE49-F238E27FC236}">
                <a16:creationId xmlns:a16="http://schemas.microsoft.com/office/drawing/2014/main" id="{73CE9789-A037-465C-8027-E12AE197BE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B37C366-1F9F-4960-B996-6C56E25DB432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8531892-CD81-4385-BE88-CC671327CFD0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551603B-81D3-430A-A995-0692C53340BC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64E0544-76D8-4168-8453-63E0B6557D4B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1B2E8B-6D34-4F47-84FD-50A006C10FFC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F789A80-6DFF-4805-9EF0-5383A79D9697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Access Control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5F76183-82E8-44EA-B315-3D7A963B25EA}"/>
              </a:ext>
            </a:extLst>
          </p:cNvPr>
          <p:cNvCxnSpPr>
            <a:cxnSpLocks/>
          </p:cNvCxnSpPr>
          <p:nvPr/>
        </p:nvCxnSpPr>
        <p:spPr>
          <a:xfrm>
            <a:off x="6907402" y="4224130"/>
            <a:ext cx="1379067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BB16C46-B3D2-4779-96EA-3141E7B5D642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DB82B5-3E46-4BD3-88EA-24A5BE165B03}"/>
              </a:ext>
            </a:extLst>
          </p:cNvPr>
          <p:cNvSpPr txBox="1"/>
          <p:nvPr/>
        </p:nvSpPr>
        <p:spPr>
          <a:xfrm>
            <a:off x="4306122" y="1981518"/>
            <a:ext cx="6145160" cy="414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1800" dirty="0"/>
              <a:t>Most restrictive permissions win!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4F4D49F-8BC6-42E7-A8AE-DA63FD476371}"/>
              </a:ext>
            </a:extLst>
          </p:cNvPr>
          <p:cNvSpPr txBox="1"/>
          <p:nvPr/>
        </p:nvSpPr>
        <p:spPr>
          <a:xfrm>
            <a:off x="7504043" y="5133648"/>
            <a:ext cx="156485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John:  Read</a:t>
            </a:r>
            <a:br>
              <a:rPr lang="en-US" sz="1200" dirty="0"/>
            </a:br>
            <a:r>
              <a:rPr lang="en-US" sz="1200" dirty="0"/>
              <a:t>Sue:   Write</a:t>
            </a:r>
            <a:br>
              <a:rPr lang="en-US" sz="1200" dirty="0"/>
            </a:br>
            <a:r>
              <a:rPr lang="en-US" sz="1200" b="1" dirty="0"/>
              <a:t>Kevin: Full Control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D98FB15-291C-458C-8DD9-FE33A6D2F1E2}"/>
              </a:ext>
            </a:extLst>
          </p:cNvPr>
          <p:cNvSpPr txBox="1"/>
          <p:nvPr/>
        </p:nvSpPr>
        <p:spPr>
          <a:xfrm>
            <a:off x="10162758" y="5133647"/>
            <a:ext cx="143020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John:  Full Control</a:t>
            </a:r>
            <a:br>
              <a:rPr lang="en-US" sz="1200" b="1" dirty="0"/>
            </a:br>
            <a:r>
              <a:rPr lang="en-US" sz="1200" dirty="0"/>
              <a:t>Sue:   Change</a:t>
            </a:r>
            <a:br>
              <a:rPr lang="en-US" sz="1200" dirty="0"/>
            </a:br>
            <a:r>
              <a:rPr lang="en-US" sz="1200" b="1" dirty="0">
                <a:solidFill>
                  <a:srgbClr val="C00000"/>
                </a:solidFill>
              </a:rPr>
              <a:t>Kevin: Read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AB17F5F-7D6B-4780-98DA-6E7A48622215}"/>
              </a:ext>
            </a:extLst>
          </p:cNvPr>
          <p:cNvSpPr/>
          <p:nvPr/>
        </p:nvSpPr>
        <p:spPr>
          <a:xfrm>
            <a:off x="10057007" y="5318417"/>
            <a:ext cx="1372999" cy="64633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71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51;p9">
            <a:extLst>
              <a:ext uri="{FF2B5EF4-FFF2-40B4-BE49-F238E27FC236}">
                <a16:creationId xmlns:a16="http://schemas.microsoft.com/office/drawing/2014/main" id="{A2B9A892-57D6-761A-AFF5-CC1A56198040}"/>
              </a:ext>
            </a:extLst>
          </p:cNvPr>
          <p:cNvSpPr/>
          <p:nvPr/>
        </p:nvSpPr>
        <p:spPr>
          <a:xfrm>
            <a:off x="1311800" y="1013850"/>
            <a:ext cx="9568400" cy="4258800"/>
          </a:xfrm>
          <a:prstGeom prst="rect">
            <a:avLst/>
          </a:prstGeom>
          <a:noFill/>
          <a:ln w="9525" cap="flat" cmpd="sng">
            <a:solidFill>
              <a:srgbClr val="B731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2400" kern="0">
              <a:solidFill>
                <a:srgbClr val="FFFFFF"/>
              </a:solidFill>
              <a:latin typeface="Proxima Nova Rg" panose="02000506030000020004" pitchFamily="2" charset="77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3EAAE8-37AD-CBB2-425A-38BB2CEECF35}"/>
              </a:ext>
            </a:extLst>
          </p:cNvPr>
          <p:cNvSpPr txBox="1"/>
          <p:nvPr/>
        </p:nvSpPr>
        <p:spPr>
          <a:xfrm>
            <a:off x="1311800" y="2337018"/>
            <a:ext cx="956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Proxima Nova Rg" panose="02000506030000020004" pitchFamily="2" charset="77"/>
              </a:rPr>
              <a:t>unfortunately, things aren’t quite that simple</a:t>
            </a:r>
          </a:p>
        </p:txBody>
      </p:sp>
    </p:spTree>
    <p:extLst>
      <p:ext uri="{BB962C8B-B14F-4D97-AF65-F5344CB8AC3E}">
        <p14:creationId xmlns:p14="http://schemas.microsoft.com/office/powerpoint/2010/main" val="1745370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E91564A3-A83C-4E4B-B41C-23FF26A228DA}"/>
              </a:ext>
            </a:extLst>
          </p:cNvPr>
          <p:cNvSpPr/>
          <p:nvPr/>
        </p:nvSpPr>
        <p:spPr>
          <a:xfrm>
            <a:off x="9652643" y="4851917"/>
            <a:ext cx="2374769" cy="196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</a:p>
          <a:p>
            <a:r>
              <a:rPr lang="en-US" sz="1400" b="1" dirty="0"/>
              <a:t>NTFS vs share priority</a:t>
            </a:r>
          </a:p>
          <a:p>
            <a:endParaRPr lang="en-US" sz="1400" b="1" dirty="0"/>
          </a:p>
          <a:p>
            <a:endParaRPr lang="en-US" sz="1400" b="1" dirty="0"/>
          </a:p>
          <a:p>
            <a:r>
              <a:rPr lang="en-US" sz="1400" b="1" dirty="0"/>
              <a:t>Everyone</a:t>
            </a:r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774D28-65F2-4121-AE1A-9773EDE8E791}"/>
              </a:ext>
            </a:extLst>
          </p:cNvPr>
          <p:cNvSpPr txBox="1"/>
          <p:nvPr/>
        </p:nvSpPr>
        <p:spPr>
          <a:xfrm>
            <a:off x="5242690" y="1924975"/>
            <a:ext cx="53896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Can provide unauthenticated and authenticated </a:t>
            </a:r>
          </a:p>
          <a:p>
            <a:r>
              <a:rPr lang="en-US" sz="1400" dirty="0"/>
              <a:t>users with access. Sometimes configured at the share </a:t>
            </a:r>
          </a:p>
          <a:p>
            <a:r>
              <a:rPr lang="en-US" sz="1400" dirty="0"/>
              <a:t>level, with the intent of restricting access using NTFS permissions.</a:t>
            </a:r>
          </a:p>
          <a:p>
            <a:endParaRPr lang="en-US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FB676F-7D89-4EE1-87A4-F0404CF6C92E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Everyone Group</a:t>
            </a:r>
          </a:p>
        </p:txBody>
      </p:sp>
      <p:pic>
        <p:nvPicPr>
          <p:cNvPr id="8" name="Graphic 7" descr="Programmer male with solid fill">
            <a:extLst>
              <a:ext uri="{FF2B5EF4-FFF2-40B4-BE49-F238E27FC236}">
                <a16:creationId xmlns:a16="http://schemas.microsoft.com/office/drawing/2014/main" id="{6B1DF2BA-75D6-4682-AE79-AAFB8D77BA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9" name="Graphic 8" descr="Monitor with solid fill">
            <a:extLst>
              <a:ext uri="{FF2B5EF4-FFF2-40B4-BE49-F238E27FC236}">
                <a16:creationId xmlns:a16="http://schemas.microsoft.com/office/drawing/2014/main" id="{798B2CF4-036D-42B5-B8DE-AC14F1176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10" name="Graphic 9" descr="Open folder with solid fill">
            <a:extLst>
              <a:ext uri="{FF2B5EF4-FFF2-40B4-BE49-F238E27FC236}">
                <a16:creationId xmlns:a16="http://schemas.microsoft.com/office/drawing/2014/main" id="{59552EEB-E5DC-42FC-A694-E7FEA2F50E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11" name="Graphic 10" descr="Open folder outline">
            <a:extLst>
              <a:ext uri="{FF2B5EF4-FFF2-40B4-BE49-F238E27FC236}">
                <a16:creationId xmlns:a16="http://schemas.microsoft.com/office/drawing/2014/main" id="{1FA62D83-AB2E-4DED-8974-B07B3378B5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53CA5CC-DCD8-4C3C-8B0B-6F8389481250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C5BA8DD-4B67-4DA6-96DB-3BDB60F3B624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2FC76FF-0FD2-4DE2-89DF-2D339392F926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89E9C4E-9458-4121-8B72-372800F489B4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6872EB-7808-4A18-AD48-C8C0C52A97BA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1C02EB-2501-4CA4-B0A9-3344BF9CA895}"/>
              </a:ext>
            </a:extLst>
          </p:cNvPr>
          <p:cNvSpPr txBox="1"/>
          <p:nvPr/>
        </p:nvSpPr>
        <p:spPr>
          <a:xfrm>
            <a:off x="7504043" y="5133648"/>
            <a:ext cx="1438214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John:  Read</a:t>
            </a:r>
          </a:p>
          <a:p>
            <a:r>
              <a:rPr lang="en-US" sz="1200" dirty="0"/>
              <a:t>Sue:   Write</a:t>
            </a:r>
            <a:br>
              <a:rPr lang="en-US" sz="1200" dirty="0"/>
            </a:br>
            <a:r>
              <a:rPr lang="en-US" sz="1200" dirty="0"/>
              <a:t>Kevin: Full Control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E969F7B-6AE2-4042-81F7-9CC074204395}"/>
              </a:ext>
            </a:extLst>
          </p:cNvPr>
          <p:cNvCxnSpPr>
            <a:endCxn id="18" idx="0"/>
          </p:cNvCxnSpPr>
          <p:nvPr/>
        </p:nvCxnSpPr>
        <p:spPr>
          <a:xfrm>
            <a:off x="6907402" y="4224130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28B992B-2C51-47E9-9F49-85D5712683AA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CEB15EF-999A-4163-B0CB-51D44E47D45B}"/>
              </a:ext>
            </a:extLst>
          </p:cNvPr>
          <p:cNvSpPr txBox="1"/>
          <p:nvPr/>
        </p:nvSpPr>
        <p:spPr>
          <a:xfrm>
            <a:off x="10162758" y="5133647"/>
            <a:ext cx="134524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br>
              <a:rPr lang="en-US" sz="1200" dirty="0"/>
            </a:br>
            <a:r>
              <a:rPr lang="en-US" sz="1200" b="1" dirty="0">
                <a:solidFill>
                  <a:srgbClr val="C00000"/>
                </a:solidFill>
              </a:rPr>
              <a:t>Everyone: Read</a:t>
            </a:r>
          </a:p>
          <a:p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13149B-A501-452F-8FE4-6CBB3EA78FD1}"/>
              </a:ext>
            </a:extLst>
          </p:cNvPr>
          <p:cNvSpPr txBox="1"/>
          <p:nvPr/>
        </p:nvSpPr>
        <p:spPr>
          <a:xfrm>
            <a:off x="6367878" y="3883078"/>
            <a:ext cx="1136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C00000"/>
                </a:solidFill>
              </a:rPr>
              <a:t>Denied</a:t>
            </a:r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7D6800A-6EC0-4C44-89D6-710732CFB7B8}"/>
              </a:ext>
            </a:extLst>
          </p:cNvPr>
          <p:cNvSpPr/>
          <p:nvPr/>
        </p:nvSpPr>
        <p:spPr>
          <a:xfrm>
            <a:off x="10096079" y="5051607"/>
            <a:ext cx="1457466" cy="8104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123411-A1D3-4685-A864-C23805983C5E}"/>
              </a:ext>
            </a:extLst>
          </p:cNvPr>
          <p:cNvSpPr txBox="1"/>
          <p:nvPr/>
        </p:nvSpPr>
        <p:spPr>
          <a:xfrm>
            <a:off x="10824812" y="2974478"/>
            <a:ext cx="8648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50" dirty="0"/>
              <a:t>Steven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AFAB94D-B33F-4139-B980-E87134ACECB7}"/>
              </a:ext>
            </a:extLst>
          </p:cNvPr>
          <p:cNvCxnSpPr/>
          <p:nvPr/>
        </p:nvCxnSpPr>
        <p:spPr>
          <a:xfrm>
            <a:off x="863600" y="2971800"/>
            <a:ext cx="24384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89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429541-2E11-4E49-ADFB-16A151CF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51" y="2466703"/>
            <a:ext cx="11360800" cy="763600"/>
          </a:xfrm>
        </p:spPr>
        <p:txBody>
          <a:bodyPr/>
          <a:lstStyle/>
          <a:p>
            <a:r>
              <a:rPr lang="en-US" sz="6400" dirty="0"/>
              <a:t>Story Time.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08D46-B85B-514E-8917-A9AA566D88F3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en-US" sz="1867" dirty="0"/>
              <a:t>Into the Abyss: Evaluating Active Directory SMB Shares on Scale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74EE1E-8922-48EC-9962-3C3E7E1363D6}"/>
              </a:ext>
            </a:extLst>
          </p:cNvPr>
          <p:cNvSpPr txBox="1"/>
          <p:nvPr/>
        </p:nvSpPr>
        <p:spPr>
          <a:xfrm>
            <a:off x="3045542" y="3157093"/>
            <a:ext cx="610091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67" dirty="0">
                <a:solidFill>
                  <a:schemeClr val="lt1"/>
                </a:solidFill>
                <a:latin typeface="Proxima Nova Rg" panose="02000506030000020004" pitchFamily="2" charset="77"/>
                <a:sym typeface="Proxima Nova"/>
              </a:rPr>
              <a:t>Legacy of Shares</a:t>
            </a:r>
            <a:endParaRPr lang="en-US" sz="1867" dirty="0">
              <a:solidFill>
                <a:schemeClr val="lt1"/>
              </a:solidFill>
              <a:latin typeface="Proxima Nova Rg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121594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4219B9-D6BF-4DA2-BB8B-37C7E8300A09}"/>
              </a:ext>
            </a:extLst>
          </p:cNvPr>
          <p:cNvSpPr/>
          <p:nvPr/>
        </p:nvSpPr>
        <p:spPr>
          <a:xfrm>
            <a:off x="9652643" y="4851917"/>
            <a:ext cx="2374769" cy="196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</a:p>
          <a:p>
            <a:r>
              <a:rPr lang="en-US" sz="1400" b="1" dirty="0"/>
              <a:t>NTFS vs share priority</a:t>
            </a:r>
          </a:p>
          <a:p>
            <a:endParaRPr lang="en-US" sz="1400" b="1" dirty="0"/>
          </a:p>
          <a:p>
            <a:endParaRPr lang="en-US" sz="1400" b="1" dirty="0"/>
          </a:p>
          <a:p>
            <a:r>
              <a:rPr lang="en-US" sz="1400" b="1" dirty="0"/>
              <a:t>Everyone</a:t>
            </a:r>
          </a:p>
          <a:p>
            <a:r>
              <a:rPr lang="en-US" sz="1400" b="1" dirty="0" err="1"/>
              <a:t>Builtin</a:t>
            </a:r>
            <a:r>
              <a:rPr lang="en-US" sz="1400" b="1" dirty="0"/>
              <a:t>\Users</a:t>
            </a:r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943655-31AB-49F7-AA84-1E3F0B56ED52}"/>
              </a:ext>
            </a:extLst>
          </p:cNvPr>
          <p:cNvSpPr txBox="1"/>
          <p:nvPr/>
        </p:nvSpPr>
        <p:spPr>
          <a:xfrm>
            <a:off x="5282099" y="1921844"/>
            <a:ext cx="39869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Should</a:t>
            </a:r>
            <a:r>
              <a:rPr lang="en-US" sz="1400" dirty="0"/>
              <a:t> only provide the local users with access.</a:t>
            </a:r>
          </a:p>
          <a:p>
            <a:endParaRPr lang="en-US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BC6D98-4EBC-4094-9C54-D07A1965278B}"/>
              </a:ext>
            </a:extLst>
          </p:cNvPr>
          <p:cNvSpPr txBox="1"/>
          <p:nvPr/>
        </p:nvSpPr>
        <p:spPr>
          <a:xfrm>
            <a:off x="5069158" y="1275513"/>
            <a:ext cx="469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 err="1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Builtin</a:t>
            </a: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\Users</a:t>
            </a:r>
          </a:p>
        </p:txBody>
      </p:sp>
      <p:pic>
        <p:nvPicPr>
          <p:cNvPr id="41" name="Graphic 40" descr="Programmer male with solid fill">
            <a:extLst>
              <a:ext uri="{FF2B5EF4-FFF2-40B4-BE49-F238E27FC236}">
                <a16:creationId xmlns:a16="http://schemas.microsoft.com/office/drawing/2014/main" id="{505D6814-ABB3-417C-AE27-490233504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42" name="Graphic 41" descr="Monitor with solid fill">
            <a:extLst>
              <a:ext uri="{FF2B5EF4-FFF2-40B4-BE49-F238E27FC236}">
                <a16:creationId xmlns:a16="http://schemas.microsoft.com/office/drawing/2014/main" id="{5CCB1847-CF93-427B-9C81-B1CD50EDF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43" name="Graphic 42" descr="Open folder with solid fill">
            <a:extLst>
              <a:ext uri="{FF2B5EF4-FFF2-40B4-BE49-F238E27FC236}">
                <a16:creationId xmlns:a16="http://schemas.microsoft.com/office/drawing/2014/main" id="{0635424F-BDCF-4922-8044-41867AC47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44" name="Graphic 43" descr="Open folder outline">
            <a:extLst>
              <a:ext uri="{FF2B5EF4-FFF2-40B4-BE49-F238E27FC236}">
                <a16:creationId xmlns:a16="http://schemas.microsoft.com/office/drawing/2014/main" id="{DB8E2536-BB42-4B6F-94E4-CAE500E942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B90ED9E-38FC-40BB-B4A5-914C17BB563A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E59A47D-12F5-4C70-A26A-E4727F449DB0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3070902-D566-4551-96AC-FB94F31F6033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3CBC6EDE-6F19-4F4C-B71E-9679FFFBFB2A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9584D50-AF5A-4161-8EC0-C1995C5E4CBE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E2E7AC8-2DA5-4959-ABCE-1A94207C930D}"/>
              </a:ext>
            </a:extLst>
          </p:cNvPr>
          <p:cNvCxnSpPr>
            <a:cxnSpLocks/>
            <a:endCxn id="57" idx="0"/>
          </p:cNvCxnSpPr>
          <p:nvPr/>
        </p:nvCxnSpPr>
        <p:spPr>
          <a:xfrm>
            <a:off x="6907402" y="4224130"/>
            <a:ext cx="143400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242E7-D5CD-4140-A9D0-65B69FA77D9D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3802E46-1852-4D93-ADEF-9E2ADC53B2E3}"/>
              </a:ext>
            </a:extLst>
          </p:cNvPr>
          <p:cNvSpPr txBox="1"/>
          <p:nvPr/>
        </p:nvSpPr>
        <p:spPr>
          <a:xfrm>
            <a:off x="10162758" y="5133647"/>
            <a:ext cx="134524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br>
              <a:rPr lang="en-US" sz="1200" dirty="0"/>
            </a:br>
            <a:r>
              <a:rPr lang="en-US" sz="1200" b="1" dirty="0">
                <a:solidFill>
                  <a:srgbClr val="C00000"/>
                </a:solidFill>
              </a:rPr>
              <a:t>Everyone: Read</a:t>
            </a:r>
          </a:p>
          <a:p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0ADA7A0-0170-4B7B-867C-19772F3A053E}"/>
              </a:ext>
            </a:extLst>
          </p:cNvPr>
          <p:cNvSpPr txBox="1"/>
          <p:nvPr/>
        </p:nvSpPr>
        <p:spPr>
          <a:xfrm>
            <a:off x="6516207" y="3883078"/>
            <a:ext cx="882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</a:rPr>
              <a:t>Read</a:t>
            </a:r>
            <a:endParaRPr lang="en-US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DB39A34-153F-462C-B90A-689DAB1A5BA5}"/>
              </a:ext>
            </a:extLst>
          </p:cNvPr>
          <p:cNvSpPr/>
          <p:nvPr/>
        </p:nvSpPr>
        <p:spPr>
          <a:xfrm>
            <a:off x="10096079" y="5051607"/>
            <a:ext cx="1457466" cy="8104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ED8D8B9-3D67-4E12-9D07-91B922006BD8}"/>
              </a:ext>
            </a:extLst>
          </p:cNvPr>
          <p:cNvSpPr txBox="1"/>
          <p:nvPr/>
        </p:nvSpPr>
        <p:spPr>
          <a:xfrm>
            <a:off x="10824812" y="2964646"/>
            <a:ext cx="8648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Local User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8C4E62D-8E66-4969-8427-2811499671D5}"/>
              </a:ext>
            </a:extLst>
          </p:cNvPr>
          <p:cNvSpPr txBox="1"/>
          <p:nvPr/>
        </p:nvSpPr>
        <p:spPr>
          <a:xfrm>
            <a:off x="7504043" y="5133648"/>
            <a:ext cx="167473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err="1"/>
              <a:t>Builtin</a:t>
            </a:r>
            <a:r>
              <a:rPr lang="en-US" sz="1200" b="1" dirty="0"/>
              <a:t>\Users: Read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AA1360F-2FC9-4536-BEDF-E9EF16E99044}"/>
              </a:ext>
            </a:extLst>
          </p:cNvPr>
          <p:cNvCxnSpPr/>
          <p:nvPr/>
        </p:nvCxnSpPr>
        <p:spPr>
          <a:xfrm>
            <a:off x="863600" y="2971800"/>
            <a:ext cx="24384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0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4219B9-D6BF-4DA2-BB8B-37C7E8300A09}"/>
              </a:ext>
            </a:extLst>
          </p:cNvPr>
          <p:cNvSpPr/>
          <p:nvPr/>
        </p:nvSpPr>
        <p:spPr>
          <a:xfrm>
            <a:off x="9652643" y="4851917"/>
            <a:ext cx="2374769" cy="196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</a:p>
          <a:p>
            <a:r>
              <a:rPr lang="en-US" sz="1400" b="1" dirty="0"/>
              <a:t>NTFS vs share priority</a:t>
            </a:r>
          </a:p>
          <a:p>
            <a:endParaRPr lang="en-US" sz="1400" b="1" dirty="0"/>
          </a:p>
          <a:p>
            <a:endParaRPr lang="en-US" sz="1400" b="1" dirty="0"/>
          </a:p>
          <a:p>
            <a:r>
              <a:rPr lang="en-US" sz="1400" b="1" dirty="0"/>
              <a:t>Everyone</a:t>
            </a:r>
          </a:p>
          <a:p>
            <a:r>
              <a:rPr lang="en-US" sz="1400" b="1" dirty="0" err="1"/>
              <a:t>Builtin</a:t>
            </a:r>
            <a:r>
              <a:rPr lang="en-US" sz="1400" b="1" dirty="0"/>
              <a:t>\Users</a:t>
            </a:r>
          </a:p>
          <a:p>
            <a:r>
              <a:rPr lang="en-US" sz="1400" b="1" dirty="0"/>
              <a:t>Authenticated Users</a:t>
            </a:r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943655-31AB-49F7-AA84-1E3F0B56ED52}"/>
              </a:ext>
            </a:extLst>
          </p:cNvPr>
          <p:cNvSpPr txBox="1"/>
          <p:nvPr/>
        </p:nvSpPr>
        <p:spPr>
          <a:xfrm>
            <a:off x="5242690" y="1924975"/>
            <a:ext cx="4918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Limited to local user accounts when NOT on an AD domain.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BC6D98-4EBC-4094-9C54-D07A1965278B}"/>
              </a:ext>
            </a:extLst>
          </p:cNvPr>
          <p:cNvSpPr txBox="1"/>
          <p:nvPr/>
        </p:nvSpPr>
        <p:spPr>
          <a:xfrm>
            <a:off x="4742413" y="1266135"/>
            <a:ext cx="59724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Authenticated Users</a:t>
            </a:r>
          </a:p>
        </p:txBody>
      </p:sp>
      <p:pic>
        <p:nvPicPr>
          <p:cNvPr id="41" name="Graphic 40" descr="Programmer male with solid fill">
            <a:extLst>
              <a:ext uri="{FF2B5EF4-FFF2-40B4-BE49-F238E27FC236}">
                <a16:creationId xmlns:a16="http://schemas.microsoft.com/office/drawing/2014/main" id="{505D6814-ABB3-417C-AE27-490233504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42" name="Graphic 41" descr="Monitor with solid fill">
            <a:extLst>
              <a:ext uri="{FF2B5EF4-FFF2-40B4-BE49-F238E27FC236}">
                <a16:creationId xmlns:a16="http://schemas.microsoft.com/office/drawing/2014/main" id="{5CCB1847-CF93-427B-9C81-B1CD50EDF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43" name="Graphic 42" descr="Open folder with solid fill">
            <a:extLst>
              <a:ext uri="{FF2B5EF4-FFF2-40B4-BE49-F238E27FC236}">
                <a16:creationId xmlns:a16="http://schemas.microsoft.com/office/drawing/2014/main" id="{0635424F-BDCF-4922-8044-41867AC47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44" name="Graphic 43" descr="Open folder outline">
            <a:extLst>
              <a:ext uri="{FF2B5EF4-FFF2-40B4-BE49-F238E27FC236}">
                <a16:creationId xmlns:a16="http://schemas.microsoft.com/office/drawing/2014/main" id="{DB8E2536-BB42-4B6F-94E4-CAE500E942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B90ED9E-38FC-40BB-B4A5-914C17BB563A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E59A47D-12F5-4C70-A26A-E4727F449DB0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3070902-D566-4551-96AC-FB94F31F6033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3CBC6EDE-6F19-4F4C-B71E-9679FFFBFB2A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9584D50-AF5A-4161-8EC0-C1995C5E4CBE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93EB8A1-3A67-4C55-89E6-1F7FCC686A7C}"/>
              </a:ext>
            </a:extLst>
          </p:cNvPr>
          <p:cNvSpPr txBox="1"/>
          <p:nvPr/>
        </p:nvSpPr>
        <p:spPr>
          <a:xfrm>
            <a:off x="7504043" y="5133648"/>
            <a:ext cx="167473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err="1"/>
              <a:t>Builtin</a:t>
            </a:r>
            <a:r>
              <a:rPr lang="en-US" sz="1200" b="1" dirty="0"/>
              <a:t>\Users: Read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E2E7AC8-2DA5-4959-ABCE-1A94207C930D}"/>
              </a:ext>
            </a:extLst>
          </p:cNvPr>
          <p:cNvCxnSpPr>
            <a:cxnSpLocks/>
            <a:endCxn id="50" idx="0"/>
          </p:cNvCxnSpPr>
          <p:nvPr/>
        </p:nvCxnSpPr>
        <p:spPr>
          <a:xfrm>
            <a:off x="6907402" y="4224130"/>
            <a:ext cx="143400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242E7-D5CD-4140-A9D0-65B69FA77D9D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3802E46-1852-4D93-ADEF-9E2ADC53B2E3}"/>
              </a:ext>
            </a:extLst>
          </p:cNvPr>
          <p:cNvSpPr txBox="1"/>
          <p:nvPr/>
        </p:nvSpPr>
        <p:spPr>
          <a:xfrm>
            <a:off x="10162758" y="5133647"/>
            <a:ext cx="134524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br>
              <a:rPr lang="en-US" sz="1200" dirty="0"/>
            </a:br>
            <a:r>
              <a:rPr lang="en-US" sz="1200" b="1" dirty="0">
                <a:solidFill>
                  <a:srgbClr val="C00000"/>
                </a:solidFill>
              </a:rPr>
              <a:t>Everyone: Read</a:t>
            </a:r>
          </a:p>
          <a:p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0ADA7A0-0170-4B7B-867C-19772F3A053E}"/>
              </a:ext>
            </a:extLst>
          </p:cNvPr>
          <p:cNvSpPr txBox="1"/>
          <p:nvPr/>
        </p:nvSpPr>
        <p:spPr>
          <a:xfrm>
            <a:off x="6516207" y="3883078"/>
            <a:ext cx="882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</a:rPr>
              <a:t>Read</a:t>
            </a:r>
            <a:endParaRPr lang="en-US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DB39A34-153F-462C-B90A-689DAB1A5BA5}"/>
              </a:ext>
            </a:extLst>
          </p:cNvPr>
          <p:cNvSpPr/>
          <p:nvPr/>
        </p:nvSpPr>
        <p:spPr>
          <a:xfrm>
            <a:off x="10096079" y="5051607"/>
            <a:ext cx="1457466" cy="8104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ED8D8B9-3D67-4E12-9D07-91B922006BD8}"/>
              </a:ext>
            </a:extLst>
          </p:cNvPr>
          <p:cNvSpPr txBox="1"/>
          <p:nvPr/>
        </p:nvSpPr>
        <p:spPr>
          <a:xfrm>
            <a:off x="10824812" y="2964646"/>
            <a:ext cx="8648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Local User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C8E304-499C-40E7-87BC-EF4385226F74}"/>
              </a:ext>
            </a:extLst>
          </p:cNvPr>
          <p:cNvSpPr txBox="1"/>
          <p:nvPr/>
        </p:nvSpPr>
        <p:spPr>
          <a:xfrm>
            <a:off x="5367496" y="2196241"/>
            <a:ext cx="4285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This is also a child group of </a:t>
            </a:r>
            <a:r>
              <a:rPr lang="en-US" sz="1400" dirty="0" err="1"/>
              <a:t>Builtin</a:t>
            </a:r>
            <a:r>
              <a:rPr lang="en-US" sz="1400" dirty="0"/>
              <a:t>\Users by default.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BE99B4-11B9-4B88-A896-90283F688A04}"/>
              </a:ext>
            </a:extLst>
          </p:cNvPr>
          <p:cNvSpPr txBox="1"/>
          <p:nvPr/>
        </p:nvSpPr>
        <p:spPr>
          <a:xfrm>
            <a:off x="7928861" y="5531659"/>
            <a:ext cx="184840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Authenticated Users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D70C50-929E-4623-8DC7-06A02CD953C2}"/>
              </a:ext>
            </a:extLst>
          </p:cNvPr>
          <p:cNvCxnSpPr>
            <a:cxnSpLocks/>
          </p:cNvCxnSpPr>
          <p:nvPr/>
        </p:nvCxnSpPr>
        <p:spPr>
          <a:xfrm>
            <a:off x="7696367" y="5449076"/>
            <a:ext cx="0" cy="257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77E9767-5C3C-4847-989C-E25027C633C6}"/>
              </a:ext>
            </a:extLst>
          </p:cNvPr>
          <p:cNvCxnSpPr>
            <a:cxnSpLocks/>
          </p:cNvCxnSpPr>
          <p:nvPr/>
        </p:nvCxnSpPr>
        <p:spPr>
          <a:xfrm>
            <a:off x="7697347" y="570047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002FE65-4162-45FC-9850-F3ED7C203762}"/>
              </a:ext>
            </a:extLst>
          </p:cNvPr>
          <p:cNvCxnSpPr/>
          <p:nvPr/>
        </p:nvCxnSpPr>
        <p:spPr>
          <a:xfrm>
            <a:off x="863600" y="2971800"/>
            <a:ext cx="24384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48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  <p:bldP spid="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0E54D2C-00EB-4618-B5D8-3725C3B4FCC1}"/>
              </a:ext>
            </a:extLst>
          </p:cNvPr>
          <p:cNvSpPr/>
          <p:nvPr/>
        </p:nvSpPr>
        <p:spPr>
          <a:xfrm>
            <a:off x="8643169" y="13830"/>
            <a:ext cx="3529781" cy="1878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4219B9-D6BF-4DA2-BB8B-37C7E8300A09}"/>
              </a:ext>
            </a:extLst>
          </p:cNvPr>
          <p:cNvSpPr/>
          <p:nvPr/>
        </p:nvSpPr>
        <p:spPr>
          <a:xfrm>
            <a:off x="9652643" y="4851917"/>
            <a:ext cx="2374769" cy="196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</a:p>
          <a:p>
            <a:r>
              <a:rPr lang="en-US" sz="1400" b="1" dirty="0"/>
              <a:t>NTFS vs share priority</a:t>
            </a:r>
          </a:p>
          <a:p>
            <a:endParaRPr lang="en-US" sz="1400" b="1" dirty="0"/>
          </a:p>
          <a:p>
            <a:endParaRPr lang="en-US" sz="1400" b="1" dirty="0"/>
          </a:p>
          <a:p>
            <a:r>
              <a:rPr lang="en-US" sz="1400" b="1" dirty="0"/>
              <a:t>Everyone</a:t>
            </a:r>
          </a:p>
          <a:p>
            <a:r>
              <a:rPr lang="en-US" sz="1400" b="1" dirty="0" err="1"/>
              <a:t>Builtin</a:t>
            </a:r>
            <a:r>
              <a:rPr lang="en-US" sz="1400" b="1" dirty="0"/>
              <a:t>\Users</a:t>
            </a:r>
          </a:p>
          <a:p>
            <a:r>
              <a:rPr lang="en-US" sz="1400" b="1" dirty="0"/>
              <a:t>Authenticated Users</a:t>
            </a:r>
          </a:p>
          <a:p>
            <a:r>
              <a:rPr lang="en-US" sz="1400" b="1" dirty="0"/>
              <a:t>Domain Users</a:t>
            </a:r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943655-31AB-49F7-AA84-1E3F0B56ED52}"/>
              </a:ext>
            </a:extLst>
          </p:cNvPr>
          <p:cNvSpPr txBox="1"/>
          <p:nvPr/>
        </p:nvSpPr>
        <p:spPr>
          <a:xfrm>
            <a:off x="5285418" y="1892154"/>
            <a:ext cx="436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When joined to an AD domain</a:t>
            </a:r>
            <a:r>
              <a:rPr lang="en-US" sz="1400" dirty="0"/>
              <a:t>, </a:t>
            </a:r>
          </a:p>
          <a:p>
            <a:r>
              <a:rPr lang="en-US" sz="1400" dirty="0"/>
              <a:t>authenticated users also includes Domain Users </a:t>
            </a:r>
          </a:p>
          <a:p>
            <a:r>
              <a:rPr lang="en-US" sz="1400" dirty="0"/>
              <a:t>and …</a:t>
            </a:r>
          </a:p>
          <a:p>
            <a:endParaRPr lang="en-US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BC6D98-4EBC-4094-9C54-D07A1965278B}"/>
              </a:ext>
            </a:extLst>
          </p:cNvPr>
          <p:cNvSpPr txBox="1"/>
          <p:nvPr/>
        </p:nvSpPr>
        <p:spPr>
          <a:xfrm>
            <a:off x="5069158" y="1275513"/>
            <a:ext cx="5379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Domain Users</a:t>
            </a:r>
          </a:p>
        </p:txBody>
      </p:sp>
      <p:pic>
        <p:nvPicPr>
          <p:cNvPr id="41" name="Graphic 40" descr="Programmer male with solid fill">
            <a:extLst>
              <a:ext uri="{FF2B5EF4-FFF2-40B4-BE49-F238E27FC236}">
                <a16:creationId xmlns:a16="http://schemas.microsoft.com/office/drawing/2014/main" id="{505D6814-ABB3-417C-AE27-490233504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42" name="Graphic 41" descr="Monitor with solid fill">
            <a:extLst>
              <a:ext uri="{FF2B5EF4-FFF2-40B4-BE49-F238E27FC236}">
                <a16:creationId xmlns:a16="http://schemas.microsoft.com/office/drawing/2014/main" id="{5CCB1847-CF93-427B-9C81-B1CD50EDF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43" name="Graphic 42" descr="Open folder with solid fill">
            <a:extLst>
              <a:ext uri="{FF2B5EF4-FFF2-40B4-BE49-F238E27FC236}">
                <a16:creationId xmlns:a16="http://schemas.microsoft.com/office/drawing/2014/main" id="{0635424F-BDCF-4922-8044-41867AC47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44" name="Graphic 43" descr="Open folder outline">
            <a:extLst>
              <a:ext uri="{FF2B5EF4-FFF2-40B4-BE49-F238E27FC236}">
                <a16:creationId xmlns:a16="http://schemas.microsoft.com/office/drawing/2014/main" id="{DB8E2536-BB42-4B6F-94E4-CAE500E942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B90ED9E-38FC-40BB-B4A5-914C17BB563A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E59A47D-12F5-4C70-A26A-E4727F449DB0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3070902-D566-4551-96AC-FB94F31F6033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3CBC6EDE-6F19-4F4C-B71E-9679FFFBFB2A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9584D50-AF5A-4161-8EC0-C1995C5E4CBE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93EB8A1-3A67-4C55-89E6-1F7FCC686A7C}"/>
              </a:ext>
            </a:extLst>
          </p:cNvPr>
          <p:cNvSpPr txBox="1"/>
          <p:nvPr/>
        </p:nvSpPr>
        <p:spPr>
          <a:xfrm>
            <a:off x="7504043" y="5133648"/>
            <a:ext cx="167473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err="1"/>
              <a:t>Builtin</a:t>
            </a:r>
            <a:r>
              <a:rPr lang="en-US" sz="1200" b="1" dirty="0"/>
              <a:t>\Users: Read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E2E7AC8-2DA5-4959-ABCE-1A94207C930D}"/>
              </a:ext>
            </a:extLst>
          </p:cNvPr>
          <p:cNvCxnSpPr>
            <a:cxnSpLocks/>
            <a:endCxn id="50" idx="0"/>
          </p:cNvCxnSpPr>
          <p:nvPr/>
        </p:nvCxnSpPr>
        <p:spPr>
          <a:xfrm>
            <a:off x="6907402" y="4224130"/>
            <a:ext cx="143400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242E7-D5CD-4140-A9D0-65B69FA77D9D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3802E46-1852-4D93-ADEF-9E2ADC53B2E3}"/>
              </a:ext>
            </a:extLst>
          </p:cNvPr>
          <p:cNvSpPr txBox="1"/>
          <p:nvPr/>
        </p:nvSpPr>
        <p:spPr>
          <a:xfrm>
            <a:off x="10162758" y="5133647"/>
            <a:ext cx="134524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br>
              <a:rPr lang="en-US" sz="1200" dirty="0"/>
            </a:br>
            <a:r>
              <a:rPr lang="en-US" sz="1200" b="1" dirty="0">
                <a:solidFill>
                  <a:srgbClr val="C00000"/>
                </a:solidFill>
              </a:rPr>
              <a:t>Everyone: Read</a:t>
            </a:r>
          </a:p>
          <a:p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0ADA7A0-0170-4B7B-867C-19772F3A053E}"/>
              </a:ext>
            </a:extLst>
          </p:cNvPr>
          <p:cNvSpPr txBox="1"/>
          <p:nvPr/>
        </p:nvSpPr>
        <p:spPr>
          <a:xfrm>
            <a:off x="6516207" y="3883078"/>
            <a:ext cx="882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</a:rPr>
              <a:t>Read</a:t>
            </a:r>
            <a:endParaRPr lang="en-US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DB39A34-153F-462C-B90A-689DAB1A5BA5}"/>
              </a:ext>
            </a:extLst>
          </p:cNvPr>
          <p:cNvSpPr/>
          <p:nvPr/>
        </p:nvSpPr>
        <p:spPr>
          <a:xfrm>
            <a:off x="10096079" y="5051607"/>
            <a:ext cx="1457466" cy="8104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ED8D8B9-3D67-4E12-9D07-91B922006BD8}"/>
              </a:ext>
            </a:extLst>
          </p:cNvPr>
          <p:cNvSpPr txBox="1"/>
          <p:nvPr/>
        </p:nvSpPr>
        <p:spPr>
          <a:xfrm>
            <a:off x="10824812" y="2964646"/>
            <a:ext cx="8648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Local User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BE99B4-11B9-4B88-A896-90283F688A04}"/>
              </a:ext>
            </a:extLst>
          </p:cNvPr>
          <p:cNvSpPr txBox="1"/>
          <p:nvPr/>
        </p:nvSpPr>
        <p:spPr>
          <a:xfrm>
            <a:off x="7928861" y="5531659"/>
            <a:ext cx="184840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Authenticated Users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D70C50-929E-4623-8DC7-06A02CD953C2}"/>
              </a:ext>
            </a:extLst>
          </p:cNvPr>
          <p:cNvCxnSpPr>
            <a:cxnSpLocks/>
          </p:cNvCxnSpPr>
          <p:nvPr/>
        </p:nvCxnSpPr>
        <p:spPr>
          <a:xfrm>
            <a:off x="7696367" y="5449076"/>
            <a:ext cx="0" cy="257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77E9767-5C3C-4847-989C-E25027C633C6}"/>
              </a:ext>
            </a:extLst>
          </p:cNvPr>
          <p:cNvCxnSpPr>
            <a:cxnSpLocks/>
          </p:cNvCxnSpPr>
          <p:nvPr/>
        </p:nvCxnSpPr>
        <p:spPr>
          <a:xfrm>
            <a:off x="7697347" y="570047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51E0F1-E926-42E6-9501-14CFA176A941}"/>
              </a:ext>
            </a:extLst>
          </p:cNvPr>
          <p:cNvSpPr txBox="1"/>
          <p:nvPr/>
        </p:nvSpPr>
        <p:spPr>
          <a:xfrm>
            <a:off x="8591195" y="5927396"/>
            <a:ext cx="1707688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Domain Users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B4EE0F7-02AD-47FD-8A3E-440885965C8D}"/>
              </a:ext>
            </a:extLst>
          </p:cNvPr>
          <p:cNvCxnSpPr>
            <a:cxnSpLocks/>
          </p:cNvCxnSpPr>
          <p:nvPr/>
        </p:nvCxnSpPr>
        <p:spPr>
          <a:xfrm>
            <a:off x="7697347" y="570047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83A02CB-4E26-4738-BA6B-555690065110}"/>
              </a:ext>
            </a:extLst>
          </p:cNvPr>
          <p:cNvCxnSpPr>
            <a:cxnSpLocks/>
          </p:cNvCxnSpPr>
          <p:nvPr/>
        </p:nvCxnSpPr>
        <p:spPr>
          <a:xfrm>
            <a:off x="8323075" y="5849126"/>
            <a:ext cx="0" cy="257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F2B36CF-3E15-45E7-9DEC-CEB05433A801}"/>
              </a:ext>
            </a:extLst>
          </p:cNvPr>
          <p:cNvCxnSpPr>
            <a:cxnSpLocks/>
          </p:cNvCxnSpPr>
          <p:nvPr/>
        </p:nvCxnSpPr>
        <p:spPr>
          <a:xfrm>
            <a:off x="8324055" y="610052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raphic 37" descr="Programmer male with solid fill">
            <a:extLst>
              <a:ext uri="{FF2B5EF4-FFF2-40B4-BE49-F238E27FC236}">
                <a16:creationId xmlns:a16="http://schemas.microsoft.com/office/drawing/2014/main" id="{79CCA599-4A8A-4CBF-9D28-61058C16C6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2574" y="256541"/>
            <a:ext cx="611096" cy="611096"/>
          </a:xfrm>
          <a:prstGeom prst="rect">
            <a:avLst/>
          </a:prstGeom>
        </p:spPr>
      </p:pic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97D1A23-67CF-4AB5-B50E-48C5BEF7E730}"/>
              </a:ext>
            </a:extLst>
          </p:cNvPr>
          <p:cNvCxnSpPr>
            <a:cxnSpLocks/>
          </p:cNvCxnSpPr>
          <p:nvPr/>
        </p:nvCxnSpPr>
        <p:spPr>
          <a:xfrm>
            <a:off x="11703454" y="1785384"/>
            <a:ext cx="0" cy="2131131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B1EA9E4-9C4D-445B-99D9-07F733911F42}"/>
              </a:ext>
            </a:extLst>
          </p:cNvPr>
          <p:cNvCxnSpPr>
            <a:cxnSpLocks/>
          </p:cNvCxnSpPr>
          <p:nvPr/>
        </p:nvCxnSpPr>
        <p:spPr>
          <a:xfrm>
            <a:off x="10851332" y="3906711"/>
            <a:ext cx="852122" cy="9804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 descr="Programmer female with solid fill">
            <a:extLst>
              <a:ext uri="{FF2B5EF4-FFF2-40B4-BE49-F238E27FC236}">
                <a16:creationId xmlns:a16="http://schemas.microsoft.com/office/drawing/2014/main" id="{46D3BE3A-4901-4E04-B705-648294F2E6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604699" y="272927"/>
            <a:ext cx="599014" cy="599014"/>
          </a:xfrm>
          <a:prstGeom prst="rect">
            <a:avLst/>
          </a:prstGeom>
        </p:spPr>
      </p:pic>
      <p:pic>
        <p:nvPicPr>
          <p:cNvPr id="60" name="Graphic 59" descr="Programmer male with solid fill">
            <a:extLst>
              <a:ext uri="{FF2B5EF4-FFF2-40B4-BE49-F238E27FC236}">
                <a16:creationId xmlns:a16="http://schemas.microsoft.com/office/drawing/2014/main" id="{3DEBDA47-F682-40C2-9D15-CE961F2C49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88826" y="857421"/>
            <a:ext cx="611096" cy="611096"/>
          </a:xfrm>
          <a:prstGeom prst="rect">
            <a:avLst/>
          </a:prstGeom>
        </p:spPr>
      </p:pic>
      <p:pic>
        <p:nvPicPr>
          <p:cNvPr id="61" name="Graphic 60" descr="Programmer female with solid fill">
            <a:extLst>
              <a:ext uri="{FF2B5EF4-FFF2-40B4-BE49-F238E27FC236}">
                <a16:creationId xmlns:a16="http://schemas.microsoft.com/office/drawing/2014/main" id="{49A2F2FB-5D60-46B6-9FFA-849BA127B28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079351" y="877853"/>
            <a:ext cx="599014" cy="599014"/>
          </a:xfrm>
          <a:prstGeom prst="rect">
            <a:avLst/>
          </a:prstGeom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3801720-C2CC-4981-87B4-47100B45F068}"/>
              </a:ext>
            </a:extLst>
          </p:cNvPr>
          <p:cNvCxnSpPr/>
          <p:nvPr/>
        </p:nvCxnSpPr>
        <p:spPr>
          <a:xfrm>
            <a:off x="863600" y="2971800"/>
            <a:ext cx="24384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20CD5DCF-3466-4B02-8896-27F49DD873D1}"/>
              </a:ext>
            </a:extLst>
          </p:cNvPr>
          <p:cNvSpPr txBox="1"/>
          <p:nvPr/>
        </p:nvSpPr>
        <p:spPr>
          <a:xfrm>
            <a:off x="11146212" y="1501300"/>
            <a:ext cx="125330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Domain Users</a:t>
            </a:r>
          </a:p>
        </p:txBody>
      </p:sp>
    </p:spTree>
    <p:extLst>
      <p:ext uri="{BB962C8B-B14F-4D97-AF65-F5344CB8AC3E}">
        <p14:creationId xmlns:p14="http://schemas.microsoft.com/office/powerpoint/2010/main" val="3713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0E54D2C-00EB-4618-B5D8-3725C3B4FCC1}"/>
              </a:ext>
            </a:extLst>
          </p:cNvPr>
          <p:cNvSpPr/>
          <p:nvPr/>
        </p:nvSpPr>
        <p:spPr>
          <a:xfrm>
            <a:off x="8643169" y="13830"/>
            <a:ext cx="3529781" cy="1878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4219B9-D6BF-4DA2-BB8B-37C7E8300A09}"/>
              </a:ext>
            </a:extLst>
          </p:cNvPr>
          <p:cNvSpPr/>
          <p:nvPr/>
        </p:nvSpPr>
        <p:spPr>
          <a:xfrm>
            <a:off x="9652643" y="4851917"/>
            <a:ext cx="2374769" cy="196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Permissions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What’s a share?</a:t>
            </a:r>
          </a:p>
          <a:p>
            <a:r>
              <a:rPr lang="en-US" sz="1400" b="1" dirty="0"/>
              <a:t>Access control</a:t>
            </a:r>
          </a:p>
          <a:p>
            <a:r>
              <a:rPr lang="en-US" sz="1400" b="1" dirty="0"/>
              <a:t>NTFS vs share priority</a:t>
            </a:r>
          </a:p>
          <a:p>
            <a:endParaRPr lang="en-US" sz="1400" b="1" dirty="0"/>
          </a:p>
          <a:p>
            <a:endParaRPr lang="en-US" sz="1400" b="1" dirty="0"/>
          </a:p>
          <a:p>
            <a:r>
              <a:rPr lang="en-US" sz="1400" b="1" dirty="0"/>
              <a:t>Everyone</a:t>
            </a:r>
          </a:p>
          <a:p>
            <a:r>
              <a:rPr lang="en-US" sz="1400" b="1" dirty="0" err="1"/>
              <a:t>Builtin</a:t>
            </a:r>
            <a:r>
              <a:rPr lang="en-US" sz="1400" b="1" dirty="0"/>
              <a:t>\Users</a:t>
            </a:r>
          </a:p>
          <a:p>
            <a:r>
              <a:rPr lang="en-US" sz="1400" b="1" dirty="0"/>
              <a:t>Authenticated Users</a:t>
            </a:r>
          </a:p>
          <a:p>
            <a:r>
              <a:rPr lang="en-US" sz="1400" b="1" dirty="0"/>
              <a:t>Domain Users</a:t>
            </a:r>
          </a:p>
          <a:p>
            <a:r>
              <a:rPr lang="en-US" sz="1400" b="1" dirty="0"/>
              <a:t>Domain Computers</a:t>
            </a:r>
          </a:p>
          <a:p>
            <a:endParaRPr lang="en-US" sz="1400" b="1" dirty="0"/>
          </a:p>
          <a:p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B638FE-5F7A-4E63-9843-709FFFFC42DB}"/>
              </a:ext>
            </a:extLst>
          </p:cNvPr>
          <p:cNvCxnSpPr/>
          <p:nvPr/>
        </p:nvCxnSpPr>
        <p:spPr>
          <a:xfrm>
            <a:off x="863600" y="2971800"/>
            <a:ext cx="24384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phic 40" descr="Programmer male with solid fill">
            <a:extLst>
              <a:ext uri="{FF2B5EF4-FFF2-40B4-BE49-F238E27FC236}">
                <a16:creationId xmlns:a16="http://schemas.microsoft.com/office/drawing/2014/main" id="{505D6814-ABB3-417C-AE27-490233504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824" y="2245734"/>
            <a:ext cx="679002" cy="731400"/>
          </a:xfrm>
          <a:prstGeom prst="rect">
            <a:avLst/>
          </a:prstGeom>
        </p:spPr>
      </p:pic>
      <p:pic>
        <p:nvPicPr>
          <p:cNvPr id="42" name="Graphic 41" descr="Monitor with solid fill">
            <a:extLst>
              <a:ext uri="{FF2B5EF4-FFF2-40B4-BE49-F238E27FC236}">
                <a16:creationId xmlns:a16="http://schemas.microsoft.com/office/drawing/2014/main" id="{5CCB1847-CF93-427B-9C81-B1CD50EDF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1173" y="2776070"/>
            <a:ext cx="2415162" cy="2583348"/>
          </a:xfrm>
          <a:prstGeom prst="rect">
            <a:avLst/>
          </a:prstGeom>
        </p:spPr>
      </p:pic>
      <p:pic>
        <p:nvPicPr>
          <p:cNvPr id="43" name="Graphic 42" descr="Open folder with solid fill">
            <a:extLst>
              <a:ext uri="{FF2B5EF4-FFF2-40B4-BE49-F238E27FC236}">
                <a16:creationId xmlns:a16="http://schemas.microsoft.com/office/drawing/2014/main" id="{0635424F-BDCF-4922-8044-41867AC47D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433" y="3109864"/>
            <a:ext cx="1489939" cy="1593694"/>
          </a:xfrm>
          <a:prstGeom prst="rect">
            <a:avLst/>
          </a:prstGeom>
        </p:spPr>
      </p:pic>
      <p:pic>
        <p:nvPicPr>
          <p:cNvPr id="44" name="Graphic 43" descr="Open folder outline">
            <a:extLst>
              <a:ext uri="{FF2B5EF4-FFF2-40B4-BE49-F238E27FC236}">
                <a16:creationId xmlns:a16="http://schemas.microsoft.com/office/drawing/2014/main" id="{DB8E2536-BB42-4B6F-94E4-CAE500E942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94768" y="2871623"/>
            <a:ext cx="1953730" cy="2089784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B90ED9E-38FC-40BB-B4A5-914C17BB563A}"/>
              </a:ext>
            </a:extLst>
          </p:cNvPr>
          <p:cNvCxnSpPr>
            <a:cxnSpLocks/>
          </p:cNvCxnSpPr>
          <p:nvPr/>
        </p:nvCxnSpPr>
        <p:spPr>
          <a:xfrm>
            <a:off x="7504043" y="387196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E59A47D-12F5-4C70-A26A-E4727F449DB0}"/>
              </a:ext>
            </a:extLst>
          </p:cNvPr>
          <p:cNvCxnSpPr>
            <a:cxnSpLocks/>
          </p:cNvCxnSpPr>
          <p:nvPr/>
        </p:nvCxnSpPr>
        <p:spPr>
          <a:xfrm>
            <a:off x="10298882" y="390671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3070902-D566-4551-96AC-FB94F31F6033}"/>
              </a:ext>
            </a:extLst>
          </p:cNvPr>
          <p:cNvCxnSpPr>
            <a:cxnSpLocks/>
          </p:cNvCxnSpPr>
          <p:nvPr/>
        </p:nvCxnSpPr>
        <p:spPr>
          <a:xfrm>
            <a:off x="11249325" y="3180814"/>
            <a:ext cx="0" cy="735808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3CBC6EDE-6F19-4F4C-B71E-9679FFFBFB2A}"/>
              </a:ext>
            </a:extLst>
          </p:cNvPr>
          <p:cNvSpPr txBox="1"/>
          <p:nvPr/>
        </p:nvSpPr>
        <p:spPr>
          <a:xfrm>
            <a:off x="6263794" y="343957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9584D50-AF5A-4161-8EC0-C1995C5E4CBE}"/>
              </a:ext>
            </a:extLst>
          </p:cNvPr>
          <p:cNvSpPr txBox="1"/>
          <p:nvPr/>
        </p:nvSpPr>
        <p:spPr>
          <a:xfrm>
            <a:off x="8691686" y="332864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93EB8A1-3A67-4C55-89E6-1F7FCC686A7C}"/>
              </a:ext>
            </a:extLst>
          </p:cNvPr>
          <p:cNvSpPr txBox="1"/>
          <p:nvPr/>
        </p:nvSpPr>
        <p:spPr>
          <a:xfrm>
            <a:off x="7504043" y="5133648"/>
            <a:ext cx="167473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err="1"/>
              <a:t>Builtin</a:t>
            </a:r>
            <a:r>
              <a:rPr lang="en-US" sz="1200" b="1" dirty="0"/>
              <a:t>\Users: Read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E2E7AC8-2DA5-4959-ABCE-1A94207C930D}"/>
              </a:ext>
            </a:extLst>
          </p:cNvPr>
          <p:cNvCxnSpPr>
            <a:cxnSpLocks/>
            <a:endCxn id="50" idx="0"/>
          </p:cNvCxnSpPr>
          <p:nvPr/>
        </p:nvCxnSpPr>
        <p:spPr>
          <a:xfrm>
            <a:off x="6907402" y="4224130"/>
            <a:ext cx="143400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AF242E7-D5CD-4140-A9D0-65B69FA77D9D}"/>
              </a:ext>
            </a:extLst>
          </p:cNvPr>
          <p:cNvCxnSpPr/>
          <p:nvPr/>
        </p:nvCxnSpPr>
        <p:spPr>
          <a:xfrm>
            <a:off x="9399133" y="431938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3802E46-1852-4D93-ADEF-9E2ADC53B2E3}"/>
              </a:ext>
            </a:extLst>
          </p:cNvPr>
          <p:cNvSpPr txBox="1"/>
          <p:nvPr/>
        </p:nvSpPr>
        <p:spPr>
          <a:xfrm>
            <a:off x="10162758" y="5133647"/>
            <a:ext cx="134524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br>
              <a:rPr lang="en-US" sz="1200" dirty="0"/>
            </a:br>
            <a:r>
              <a:rPr lang="en-US" sz="1200" b="1" dirty="0">
                <a:solidFill>
                  <a:srgbClr val="C00000"/>
                </a:solidFill>
              </a:rPr>
              <a:t>Everyone: Read</a:t>
            </a:r>
          </a:p>
          <a:p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0ADA7A0-0170-4B7B-867C-19772F3A053E}"/>
              </a:ext>
            </a:extLst>
          </p:cNvPr>
          <p:cNvSpPr txBox="1"/>
          <p:nvPr/>
        </p:nvSpPr>
        <p:spPr>
          <a:xfrm>
            <a:off x="6516207" y="3883078"/>
            <a:ext cx="882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</a:rPr>
              <a:t>Read</a:t>
            </a:r>
            <a:endParaRPr lang="en-US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DB39A34-153F-462C-B90A-689DAB1A5BA5}"/>
              </a:ext>
            </a:extLst>
          </p:cNvPr>
          <p:cNvSpPr/>
          <p:nvPr/>
        </p:nvSpPr>
        <p:spPr>
          <a:xfrm>
            <a:off x="10096079" y="5051607"/>
            <a:ext cx="1457466" cy="8104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ED8D8B9-3D67-4E12-9D07-91B922006BD8}"/>
              </a:ext>
            </a:extLst>
          </p:cNvPr>
          <p:cNvSpPr txBox="1"/>
          <p:nvPr/>
        </p:nvSpPr>
        <p:spPr>
          <a:xfrm>
            <a:off x="10824812" y="2964646"/>
            <a:ext cx="8648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Local User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BE99B4-11B9-4B88-A896-90283F688A04}"/>
              </a:ext>
            </a:extLst>
          </p:cNvPr>
          <p:cNvSpPr txBox="1"/>
          <p:nvPr/>
        </p:nvSpPr>
        <p:spPr>
          <a:xfrm>
            <a:off x="7928861" y="5531659"/>
            <a:ext cx="184840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Authenticated Users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D70C50-929E-4623-8DC7-06A02CD953C2}"/>
              </a:ext>
            </a:extLst>
          </p:cNvPr>
          <p:cNvCxnSpPr>
            <a:cxnSpLocks/>
          </p:cNvCxnSpPr>
          <p:nvPr/>
        </p:nvCxnSpPr>
        <p:spPr>
          <a:xfrm>
            <a:off x="7696367" y="5449076"/>
            <a:ext cx="0" cy="257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77E9767-5C3C-4847-989C-E25027C633C6}"/>
              </a:ext>
            </a:extLst>
          </p:cNvPr>
          <p:cNvCxnSpPr>
            <a:cxnSpLocks/>
          </p:cNvCxnSpPr>
          <p:nvPr/>
        </p:nvCxnSpPr>
        <p:spPr>
          <a:xfrm>
            <a:off x="7697347" y="570047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A51E0F1-E926-42E6-9501-14CFA176A941}"/>
              </a:ext>
            </a:extLst>
          </p:cNvPr>
          <p:cNvSpPr txBox="1"/>
          <p:nvPr/>
        </p:nvSpPr>
        <p:spPr>
          <a:xfrm>
            <a:off x="8591195" y="5927396"/>
            <a:ext cx="1707688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Domain Users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B4EE0F7-02AD-47FD-8A3E-440885965C8D}"/>
              </a:ext>
            </a:extLst>
          </p:cNvPr>
          <p:cNvCxnSpPr>
            <a:cxnSpLocks/>
          </p:cNvCxnSpPr>
          <p:nvPr/>
        </p:nvCxnSpPr>
        <p:spPr>
          <a:xfrm>
            <a:off x="7697347" y="570047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83A02CB-4E26-4738-BA6B-555690065110}"/>
              </a:ext>
            </a:extLst>
          </p:cNvPr>
          <p:cNvCxnSpPr>
            <a:cxnSpLocks/>
          </p:cNvCxnSpPr>
          <p:nvPr/>
        </p:nvCxnSpPr>
        <p:spPr>
          <a:xfrm>
            <a:off x="8323075" y="5849126"/>
            <a:ext cx="0" cy="257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F2B36CF-3E15-45E7-9DEC-CEB05433A801}"/>
              </a:ext>
            </a:extLst>
          </p:cNvPr>
          <p:cNvCxnSpPr>
            <a:cxnSpLocks/>
          </p:cNvCxnSpPr>
          <p:nvPr/>
        </p:nvCxnSpPr>
        <p:spPr>
          <a:xfrm>
            <a:off x="8324055" y="610052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raphic 37" descr="Programmer male with solid fill">
            <a:extLst>
              <a:ext uri="{FF2B5EF4-FFF2-40B4-BE49-F238E27FC236}">
                <a16:creationId xmlns:a16="http://schemas.microsoft.com/office/drawing/2014/main" id="{79CCA599-4A8A-4CBF-9D28-61058C16C6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2574" y="256541"/>
            <a:ext cx="611096" cy="611096"/>
          </a:xfrm>
          <a:prstGeom prst="rect">
            <a:avLst/>
          </a:prstGeom>
        </p:spPr>
      </p:pic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97D1A23-67CF-4AB5-B50E-48C5BEF7E730}"/>
              </a:ext>
            </a:extLst>
          </p:cNvPr>
          <p:cNvCxnSpPr>
            <a:cxnSpLocks/>
          </p:cNvCxnSpPr>
          <p:nvPr/>
        </p:nvCxnSpPr>
        <p:spPr>
          <a:xfrm>
            <a:off x="11703454" y="1785384"/>
            <a:ext cx="0" cy="2131131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B1EA9E4-9C4D-445B-99D9-07F733911F42}"/>
              </a:ext>
            </a:extLst>
          </p:cNvPr>
          <p:cNvCxnSpPr>
            <a:cxnSpLocks/>
          </p:cNvCxnSpPr>
          <p:nvPr/>
        </p:nvCxnSpPr>
        <p:spPr>
          <a:xfrm>
            <a:off x="10851332" y="3906711"/>
            <a:ext cx="852122" cy="9804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D0B8846-925F-4DE5-BFCA-AB2798A96A69}"/>
              </a:ext>
            </a:extLst>
          </p:cNvPr>
          <p:cNvSpPr txBox="1"/>
          <p:nvPr/>
        </p:nvSpPr>
        <p:spPr>
          <a:xfrm>
            <a:off x="11146212" y="1501300"/>
            <a:ext cx="125330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Domain Users</a:t>
            </a:r>
          </a:p>
        </p:txBody>
      </p:sp>
      <p:pic>
        <p:nvPicPr>
          <p:cNvPr id="8" name="Graphic 7" descr="Programmer female with solid fill">
            <a:extLst>
              <a:ext uri="{FF2B5EF4-FFF2-40B4-BE49-F238E27FC236}">
                <a16:creationId xmlns:a16="http://schemas.microsoft.com/office/drawing/2014/main" id="{46D3BE3A-4901-4E04-B705-648294F2E6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604699" y="272927"/>
            <a:ext cx="599014" cy="599014"/>
          </a:xfrm>
          <a:prstGeom prst="rect">
            <a:avLst/>
          </a:prstGeom>
        </p:spPr>
      </p:pic>
      <p:pic>
        <p:nvPicPr>
          <p:cNvPr id="60" name="Graphic 59" descr="Programmer male with solid fill">
            <a:extLst>
              <a:ext uri="{FF2B5EF4-FFF2-40B4-BE49-F238E27FC236}">
                <a16:creationId xmlns:a16="http://schemas.microsoft.com/office/drawing/2014/main" id="{3DEBDA47-F682-40C2-9D15-CE961F2C49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88826" y="857421"/>
            <a:ext cx="611096" cy="611096"/>
          </a:xfrm>
          <a:prstGeom prst="rect">
            <a:avLst/>
          </a:prstGeom>
        </p:spPr>
      </p:pic>
      <p:pic>
        <p:nvPicPr>
          <p:cNvPr id="61" name="Graphic 60" descr="Programmer female with solid fill">
            <a:extLst>
              <a:ext uri="{FF2B5EF4-FFF2-40B4-BE49-F238E27FC236}">
                <a16:creationId xmlns:a16="http://schemas.microsoft.com/office/drawing/2014/main" id="{49A2F2FB-5D60-46B6-9FFA-849BA127B28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079351" y="877853"/>
            <a:ext cx="599014" cy="599014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C3ABD6B2-F456-4171-82F9-9595FBB6084D}"/>
              </a:ext>
            </a:extLst>
          </p:cNvPr>
          <p:cNvSpPr txBox="1"/>
          <p:nvPr/>
        </p:nvSpPr>
        <p:spPr>
          <a:xfrm>
            <a:off x="4783418" y="1293704"/>
            <a:ext cx="5379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Domain Computers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E5C1B4A-D066-4BAE-B45C-3585DE0A2A0A}"/>
              </a:ext>
            </a:extLst>
          </p:cNvPr>
          <p:cNvSpPr txBox="1"/>
          <p:nvPr/>
        </p:nvSpPr>
        <p:spPr>
          <a:xfrm>
            <a:off x="5285418" y="1892154"/>
            <a:ext cx="436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When joined to an AD domain</a:t>
            </a:r>
            <a:r>
              <a:rPr lang="en-US" sz="1400" dirty="0"/>
              <a:t>, </a:t>
            </a:r>
          </a:p>
          <a:p>
            <a:r>
              <a:rPr lang="en-US" sz="1400" dirty="0"/>
              <a:t>authenticated users also includes Domain Users </a:t>
            </a:r>
          </a:p>
          <a:p>
            <a:r>
              <a:rPr lang="en-US" sz="1400" dirty="0"/>
              <a:t>and Domain Computers</a:t>
            </a:r>
          </a:p>
          <a:p>
            <a:endParaRPr lang="en-US" sz="1400" dirty="0"/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4F7254E-53C8-41D2-B6CD-3FF9714BCA7F}"/>
              </a:ext>
            </a:extLst>
          </p:cNvPr>
          <p:cNvCxnSpPr>
            <a:cxnSpLocks/>
          </p:cNvCxnSpPr>
          <p:nvPr/>
        </p:nvCxnSpPr>
        <p:spPr>
          <a:xfrm>
            <a:off x="8324055" y="610052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4ADEE23-8F5A-49D4-B67F-492DC2B43170}"/>
              </a:ext>
            </a:extLst>
          </p:cNvPr>
          <p:cNvGrpSpPr/>
          <p:nvPr/>
        </p:nvGrpSpPr>
        <p:grpSpPr>
          <a:xfrm>
            <a:off x="8326950" y="6106870"/>
            <a:ext cx="1971932" cy="525981"/>
            <a:chOff x="8326950" y="6106870"/>
            <a:chExt cx="1971932" cy="52598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1824C60-632C-4F7A-9302-661A4E3CA129}"/>
                </a:ext>
              </a:extLst>
            </p:cNvPr>
            <p:cNvSpPr txBox="1"/>
            <p:nvPr/>
          </p:nvSpPr>
          <p:spPr>
            <a:xfrm>
              <a:off x="8591193" y="6355852"/>
              <a:ext cx="1707689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rgbClr val="C00000"/>
                  </a:solidFill>
                </a:rPr>
                <a:t>Domain Computers</a:t>
              </a: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0627F52B-1318-49A9-96B7-96C790AECBB5}"/>
                </a:ext>
              </a:extLst>
            </p:cNvPr>
            <p:cNvCxnSpPr>
              <a:cxnSpLocks/>
            </p:cNvCxnSpPr>
            <p:nvPr/>
          </p:nvCxnSpPr>
          <p:spPr>
            <a:xfrm>
              <a:off x="8326950" y="6106870"/>
              <a:ext cx="0" cy="419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3DFD85D-7647-41FA-BA11-A82FA024A946}"/>
                </a:ext>
              </a:extLst>
            </p:cNvPr>
            <p:cNvCxnSpPr>
              <a:cxnSpLocks/>
            </p:cNvCxnSpPr>
            <p:nvPr/>
          </p:nvCxnSpPr>
          <p:spPr>
            <a:xfrm>
              <a:off x="8327930" y="6519620"/>
              <a:ext cx="2315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60EED808-889D-443C-A0F1-3DAA12DC1131}"/>
              </a:ext>
            </a:extLst>
          </p:cNvPr>
          <p:cNvGrpSpPr/>
          <p:nvPr/>
        </p:nvGrpSpPr>
        <p:grpSpPr>
          <a:xfrm>
            <a:off x="9722146" y="1878700"/>
            <a:ext cx="1194785" cy="1131201"/>
            <a:chOff x="9678190" y="3910056"/>
            <a:chExt cx="1900117" cy="1657211"/>
          </a:xfrm>
        </p:grpSpPr>
        <p:pic>
          <p:nvPicPr>
            <p:cNvPr id="71" name="Graphic 70" descr="Laptop outline">
              <a:extLst>
                <a:ext uri="{FF2B5EF4-FFF2-40B4-BE49-F238E27FC236}">
                  <a16:creationId xmlns:a16="http://schemas.microsoft.com/office/drawing/2014/main" id="{5995AB65-0CD5-4DE4-BAD3-04ACE1538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438237" y="3910056"/>
              <a:ext cx="760047" cy="760047"/>
            </a:xfrm>
            <a:prstGeom prst="rect">
              <a:avLst/>
            </a:prstGeom>
          </p:spPr>
        </p:pic>
        <p:pic>
          <p:nvPicPr>
            <p:cNvPr id="72" name="Graphic 71" descr="Laptop outline">
              <a:extLst>
                <a:ext uri="{FF2B5EF4-FFF2-40B4-BE49-F238E27FC236}">
                  <a16:creationId xmlns:a16="http://schemas.microsoft.com/office/drawing/2014/main" id="{6297E5E2-888E-42E5-80A8-44CECE8AE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678190" y="4290079"/>
              <a:ext cx="760047" cy="760047"/>
            </a:xfrm>
            <a:prstGeom prst="rect">
              <a:avLst/>
            </a:prstGeom>
          </p:spPr>
        </p:pic>
        <p:pic>
          <p:nvPicPr>
            <p:cNvPr id="73" name="Graphic 72" descr="Laptop outline">
              <a:extLst>
                <a:ext uri="{FF2B5EF4-FFF2-40B4-BE49-F238E27FC236}">
                  <a16:creationId xmlns:a16="http://schemas.microsoft.com/office/drawing/2014/main" id="{40245A99-2864-4C4B-BFEF-CD0AB1698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818260" y="4427197"/>
              <a:ext cx="760047" cy="760047"/>
            </a:xfrm>
            <a:prstGeom prst="rect">
              <a:avLst/>
            </a:prstGeom>
          </p:spPr>
        </p:pic>
        <p:pic>
          <p:nvPicPr>
            <p:cNvPr id="74" name="Graphic 73" descr="Laptop outline">
              <a:extLst>
                <a:ext uri="{FF2B5EF4-FFF2-40B4-BE49-F238E27FC236}">
                  <a16:creationId xmlns:a16="http://schemas.microsoft.com/office/drawing/2014/main" id="{98299B63-38DE-47D8-B495-737FD3D83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058213" y="4807220"/>
              <a:ext cx="760047" cy="760047"/>
            </a:xfrm>
            <a:prstGeom prst="rect">
              <a:avLst/>
            </a:prstGeom>
          </p:spPr>
        </p:pic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F233C62-6471-418E-940F-036F74AC6538}"/>
              </a:ext>
            </a:extLst>
          </p:cNvPr>
          <p:cNvCxnSpPr>
            <a:cxnSpLocks/>
          </p:cNvCxnSpPr>
          <p:nvPr/>
        </p:nvCxnSpPr>
        <p:spPr>
          <a:xfrm>
            <a:off x="10646376" y="2692271"/>
            <a:ext cx="0" cy="1210811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43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787991-3D17-E92E-23EF-3D322FBDC8CC}"/>
              </a:ext>
            </a:extLst>
          </p:cNvPr>
          <p:cNvSpPr/>
          <p:nvPr/>
        </p:nvSpPr>
        <p:spPr>
          <a:xfrm>
            <a:off x="6537654" y="4731337"/>
            <a:ext cx="2374769" cy="1963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Monitor with solid fill">
            <a:extLst>
              <a:ext uri="{FF2B5EF4-FFF2-40B4-BE49-F238E27FC236}">
                <a16:creationId xmlns:a16="http://schemas.microsoft.com/office/drawing/2014/main" id="{9EAC286C-8ECF-9907-2D89-624587B04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6184" y="2655490"/>
            <a:ext cx="2415162" cy="2583348"/>
          </a:xfrm>
          <a:prstGeom prst="rect">
            <a:avLst/>
          </a:prstGeom>
        </p:spPr>
      </p:pic>
      <p:pic>
        <p:nvPicPr>
          <p:cNvPr id="5" name="Graphic 4" descr="Open folder with solid fill">
            <a:extLst>
              <a:ext uri="{FF2B5EF4-FFF2-40B4-BE49-F238E27FC236}">
                <a16:creationId xmlns:a16="http://schemas.microsoft.com/office/drawing/2014/main" id="{5E503C98-6455-3EE5-655C-E6ED7CB03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7444" y="2989284"/>
            <a:ext cx="1489939" cy="1593694"/>
          </a:xfrm>
          <a:prstGeom prst="rect">
            <a:avLst/>
          </a:prstGeom>
        </p:spPr>
      </p:pic>
      <p:pic>
        <p:nvPicPr>
          <p:cNvPr id="6" name="Graphic 5" descr="Open folder outline">
            <a:extLst>
              <a:ext uri="{FF2B5EF4-FFF2-40B4-BE49-F238E27FC236}">
                <a16:creationId xmlns:a16="http://schemas.microsoft.com/office/drawing/2014/main" id="{827C0A7C-F66E-3D4D-FD83-F183FB5103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79779" y="2751043"/>
            <a:ext cx="1953730" cy="208978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6E064DD-D7AF-9CA4-C2CF-3C90BD8F429D}"/>
              </a:ext>
            </a:extLst>
          </p:cNvPr>
          <p:cNvCxnSpPr>
            <a:cxnSpLocks/>
          </p:cNvCxnSpPr>
          <p:nvPr/>
        </p:nvCxnSpPr>
        <p:spPr>
          <a:xfrm>
            <a:off x="4389054" y="3751384"/>
            <a:ext cx="1158176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9335CDE-A28C-AC52-B8CE-322CE58F01D3}"/>
              </a:ext>
            </a:extLst>
          </p:cNvPr>
          <p:cNvCxnSpPr>
            <a:cxnSpLocks/>
          </p:cNvCxnSpPr>
          <p:nvPr/>
        </p:nvCxnSpPr>
        <p:spPr>
          <a:xfrm>
            <a:off x="7183893" y="3786131"/>
            <a:ext cx="950443" cy="0"/>
          </a:xfrm>
          <a:prstGeom prst="line">
            <a:avLst/>
          </a:prstGeom>
          <a:ln w="25400">
            <a:solidFill>
              <a:srgbClr val="0070C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D10C71-D1E6-D117-F8E5-DF7C558D749F}"/>
              </a:ext>
            </a:extLst>
          </p:cNvPr>
          <p:cNvCxnSpPr>
            <a:cxnSpLocks/>
          </p:cNvCxnSpPr>
          <p:nvPr/>
        </p:nvCxnSpPr>
        <p:spPr>
          <a:xfrm>
            <a:off x="7659114" y="3572875"/>
            <a:ext cx="0" cy="215440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F8CD4F8-C377-A547-225B-781AE6B6753B}"/>
              </a:ext>
            </a:extLst>
          </p:cNvPr>
          <p:cNvSpPr txBox="1"/>
          <p:nvPr/>
        </p:nvSpPr>
        <p:spPr>
          <a:xfrm>
            <a:off x="3148805" y="3318992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NTFS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58D0BE-95B3-C164-EF5A-B38A2F7F668A}"/>
              </a:ext>
            </a:extLst>
          </p:cNvPr>
          <p:cNvSpPr txBox="1"/>
          <p:nvPr/>
        </p:nvSpPr>
        <p:spPr>
          <a:xfrm>
            <a:off x="5576697" y="3208065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Share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111DB5-4053-50F5-3C17-95DCABF2B050}"/>
              </a:ext>
            </a:extLst>
          </p:cNvPr>
          <p:cNvSpPr txBox="1"/>
          <p:nvPr/>
        </p:nvSpPr>
        <p:spPr>
          <a:xfrm>
            <a:off x="4389054" y="5013068"/>
            <a:ext cx="167473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err="1"/>
              <a:t>Builtin</a:t>
            </a:r>
            <a:r>
              <a:rPr lang="en-US" sz="1200" b="1" dirty="0"/>
              <a:t>\Users: Read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80EB2CB-6F0E-5740-104C-8C58E14A6688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3792413" y="4103550"/>
            <a:ext cx="143400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5A0A87-FE0C-CD32-7AA6-BF48B93D4106}"/>
              </a:ext>
            </a:extLst>
          </p:cNvPr>
          <p:cNvCxnSpPr/>
          <p:nvPr/>
        </p:nvCxnSpPr>
        <p:spPr>
          <a:xfrm>
            <a:off x="6284144" y="4198808"/>
            <a:ext cx="1315748" cy="90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4A6CFBF-09EB-1012-B9D1-73F7BFAEC263}"/>
              </a:ext>
            </a:extLst>
          </p:cNvPr>
          <p:cNvSpPr txBox="1"/>
          <p:nvPr/>
        </p:nvSpPr>
        <p:spPr>
          <a:xfrm>
            <a:off x="7047769" y="5013067"/>
            <a:ext cx="134524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br>
              <a:rPr lang="en-US" sz="1200" dirty="0"/>
            </a:br>
            <a:r>
              <a:rPr lang="en-US" sz="1200" b="1" dirty="0">
                <a:solidFill>
                  <a:srgbClr val="C00000"/>
                </a:solidFill>
              </a:rPr>
              <a:t>Everyone: Read</a:t>
            </a:r>
          </a:p>
          <a:p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B342B8-495A-F644-6ABA-FC10CBEB3392}"/>
              </a:ext>
            </a:extLst>
          </p:cNvPr>
          <p:cNvSpPr txBox="1"/>
          <p:nvPr/>
        </p:nvSpPr>
        <p:spPr>
          <a:xfrm>
            <a:off x="3401218" y="3762498"/>
            <a:ext cx="8820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</a:rPr>
              <a:t>Read</a:t>
            </a:r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F8C0305-5675-F436-3AE2-8530C9453C61}"/>
              </a:ext>
            </a:extLst>
          </p:cNvPr>
          <p:cNvSpPr/>
          <p:nvPr/>
        </p:nvSpPr>
        <p:spPr>
          <a:xfrm>
            <a:off x="6981090" y="4931027"/>
            <a:ext cx="1457466" cy="8104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89CB92C-8468-30F7-59B5-C3CB3B1486DC}"/>
              </a:ext>
            </a:extLst>
          </p:cNvPr>
          <p:cNvGrpSpPr/>
          <p:nvPr/>
        </p:nvGrpSpPr>
        <p:grpSpPr>
          <a:xfrm>
            <a:off x="7236876" y="2618288"/>
            <a:ext cx="864852" cy="980522"/>
            <a:chOff x="7713565" y="2352957"/>
            <a:chExt cx="864852" cy="980522"/>
          </a:xfrm>
        </p:grpSpPr>
        <p:pic>
          <p:nvPicPr>
            <p:cNvPr id="3" name="Graphic 2" descr="Programmer male with solid fill">
              <a:extLst>
                <a:ext uri="{FF2B5EF4-FFF2-40B4-BE49-F238E27FC236}">
                  <a16:creationId xmlns:a16="http://schemas.microsoft.com/office/drawing/2014/main" id="{15EB9F2B-A085-E031-16CD-223B5DA62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798577" y="2352957"/>
              <a:ext cx="679002" cy="73140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04CB01D-B737-B8C1-694F-B815AFD4C752}"/>
                </a:ext>
              </a:extLst>
            </p:cNvPr>
            <p:cNvSpPr txBox="1"/>
            <p:nvPr/>
          </p:nvSpPr>
          <p:spPr>
            <a:xfrm>
              <a:off x="7713565" y="3071869"/>
              <a:ext cx="86485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50" dirty="0"/>
                <a:t>Local User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E3D6825-13DE-B839-0439-86CCFF7F025D}"/>
              </a:ext>
            </a:extLst>
          </p:cNvPr>
          <p:cNvSpPr txBox="1"/>
          <p:nvPr/>
        </p:nvSpPr>
        <p:spPr>
          <a:xfrm>
            <a:off x="4813872" y="5411079"/>
            <a:ext cx="1848404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Authenticated Users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6943B8-1FAE-3665-A4E5-632C3FE19605}"/>
              </a:ext>
            </a:extLst>
          </p:cNvPr>
          <p:cNvCxnSpPr>
            <a:cxnSpLocks/>
          </p:cNvCxnSpPr>
          <p:nvPr/>
        </p:nvCxnSpPr>
        <p:spPr>
          <a:xfrm>
            <a:off x="4581378" y="5328496"/>
            <a:ext cx="0" cy="257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90E13E-A749-B663-DF6B-BF2255E28E1B}"/>
              </a:ext>
            </a:extLst>
          </p:cNvPr>
          <p:cNvCxnSpPr>
            <a:cxnSpLocks/>
          </p:cNvCxnSpPr>
          <p:nvPr/>
        </p:nvCxnSpPr>
        <p:spPr>
          <a:xfrm>
            <a:off x="4582358" y="557989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90A1C2A-F693-A53A-2252-19D3B4BEDF14}"/>
              </a:ext>
            </a:extLst>
          </p:cNvPr>
          <p:cNvSpPr txBox="1"/>
          <p:nvPr/>
        </p:nvSpPr>
        <p:spPr>
          <a:xfrm>
            <a:off x="5476206" y="5806816"/>
            <a:ext cx="1707688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Domain Users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0AD4717-6894-7A19-FEF3-6DD6CE5A5416}"/>
              </a:ext>
            </a:extLst>
          </p:cNvPr>
          <p:cNvCxnSpPr>
            <a:cxnSpLocks/>
          </p:cNvCxnSpPr>
          <p:nvPr/>
        </p:nvCxnSpPr>
        <p:spPr>
          <a:xfrm>
            <a:off x="4582358" y="557989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D9008F-5CA0-97FA-0739-BF3B6732185B}"/>
              </a:ext>
            </a:extLst>
          </p:cNvPr>
          <p:cNvCxnSpPr>
            <a:cxnSpLocks/>
          </p:cNvCxnSpPr>
          <p:nvPr/>
        </p:nvCxnSpPr>
        <p:spPr>
          <a:xfrm>
            <a:off x="5208086" y="5728546"/>
            <a:ext cx="0" cy="257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9D63699-66F8-1652-850D-E84B211E5D19}"/>
              </a:ext>
            </a:extLst>
          </p:cNvPr>
          <p:cNvCxnSpPr>
            <a:cxnSpLocks/>
          </p:cNvCxnSpPr>
          <p:nvPr/>
        </p:nvCxnSpPr>
        <p:spPr>
          <a:xfrm>
            <a:off x="5209066" y="597994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8173C0E-6D72-57FD-E0FB-F9F4A0163C62}"/>
              </a:ext>
            </a:extLst>
          </p:cNvPr>
          <p:cNvCxnSpPr>
            <a:cxnSpLocks/>
          </p:cNvCxnSpPr>
          <p:nvPr/>
        </p:nvCxnSpPr>
        <p:spPr>
          <a:xfrm>
            <a:off x="8880998" y="3576860"/>
            <a:ext cx="2161" cy="401415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11BB873-424B-3302-FCB3-C79D3476D08E}"/>
              </a:ext>
            </a:extLst>
          </p:cNvPr>
          <p:cNvCxnSpPr>
            <a:cxnSpLocks/>
          </p:cNvCxnSpPr>
          <p:nvPr/>
        </p:nvCxnSpPr>
        <p:spPr>
          <a:xfrm>
            <a:off x="7736343" y="3786131"/>
            <a:ext cx="1146816" cy="0"/>
          </a:xfrm>
          <a:prstGeom prst="line">
            <a:avLst/>
          </a:prstGeom>
          <a:ln w="25400">
            <a:solidFill>
              <a:srgbClr val="0070C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686B01E-AC50-62B3-81B2-510B62A28127}"/>
              </a:ext>
            </a:extLst>
          </p:cNvPr>
          <p:cNvGrpSpPr/>
          <p:nvPr/>
        </p:nvGrpSpPr>
        <p:grpSpPr>
          <a:xfrm>
            <a:off x="8252338" y="2690847"/>
            <a:ext cx="1320170" cy="897795"/>
            <a:chOff x="6906376" y="1624144"/>
            <a:chExt cx="1320170" cy="89779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195B0C5-1992-13EB-6EB0-3874305515A1}"/>
                </a:ext>
              </a:extLst>
            </p:cNvPr>
            <p:cNvSpPr txBox="1"/>
            <p:nvPr/>
          </p:nvSpPr>
          <p:spPr>
            <a:xfrm>
              <a:off x="6973237" y="2268023"/>
              <a:ext cx="1253309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50" dirty="0"/>
                <a:t>Domain Users</a:t>
              </a:r>
            </a:p>
          </p:txBody>
        </p:sp>
        <p:pic>
          <p:nvPicPr>
            <p:cNvPr id="31" name="Graphic 30" descr="Programmer male with solid fill">
              <a:extLst>
                <a:ext uri="{FF2B5EF4-FFF2-40B4-BE49-F238E27FC236}">
                  <a16:creationId xmlns:a16="http://schemas.microsoft.com/office/drawing/2014/main" id="{46CBC67E-E4BA-7DDD-DA4C-026B47E04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15851" y="1624144"/>
              <a:ext cx="611096" cy="611096"/>
            </a:xfrm>
            <a:prstGeom prst="rect">
              <a:avLst/>
            </a:prstGeom>
          </p:spPr>
        </p:pic>
        <p:pic>
          <p:nvPicPr>
            <p:cNvPr id="32" name="Graphic 31" descr="Programmer female with solid fill">
              <a:extLst>
                <a:ext uri="{FF2B5EF4-FFF2-40B4-BE49-F238E27FC236}">
                  <a16:creationId xmlns:a16="http://schemas.microsoft.com/office/drawing/2014/main" id="{61137D99-E0CD-751B-1C5F-A01E04903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906376" y="1644576"/>
              <a:ext cx="599014" cy="599014"/>
            </a:xfrm>
            <a:prstGeom prst="rect">
              <a:avLst/>
            </a:prstGeom>
          </p:spPr>
        </p:pic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92E9DC9-D998-A9EB-AA41-DCB9EC109750}"/>
              </a:ext>
            </a:extLst>
          </p:cNvPr>
          <p:cNvCxnSpPr>
            <a:cxnSpLocks/>
          </p:cNvCxnSpPr>
          <p:nvPr/>
        </p:nvCxnSpPr>
        <p:spPr>
          <a:xfrm>
            <a:off x="5209066" y="5979940"/>
            <a:ext cx="231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044AD1A-D0AF-98FC-8B6C-9B2374FFA8CF}"/>
              </a:ext>
            </a:extLst>
          </p:cNvPr>
          <p:cNvGrpSpPr/>
          <p:nvPr/>
        </p:nvGrpSpPr>
        <p:grpSpPr>
          <a:xfrm>
            <a:off x="5211961" y="5986290"/>
            <a:ext cx="1971932" cy="525981"/>
            <a:chOff x="8326950" y="6106870"/>
            <a:chExt cx="1971932" cy="52598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CA17F96-CEAF-9E9F-7E4A-8BEF9C9E20C4}"/>
                </a:ext>
              </a:extLst>
            </p:cNvPr>
            <p:cNvSpPr txBox="1"/>
            <p:nvPr/>
          </p:nvSpPr>
          <p:spPr>
            <a:xfrm>
              <a:off x="8591193" y="6355852"/>
              <a:ext cx="1707689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rgbClr val="C00000"/>
                  </a:solidFill>
                </a:rPr>
                <a:t>Domain Computers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B81CBA6-101D-3B66-D2FD-E54ED50F7943}"/>
                </a:ext>
              </a:extLst>
            </p:cNvPr>
            <p:cNvCxnSpPr>
              <a:cxnSpLocks/>
            </p:cNvCxnSpPr>
            <p:nvPr/>
          </p:nvCxnSpPr>
          <p:spPr>
            <a:xfrm>
              <a:off x="8326950" y="6106870"/>
              <a:ext cx="0" cy="419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5E169B9-01AF-0229-C4BD-9E75A34A3B92}"/>
                </a:ext>
              </a:extLst>
            </p:cNvPr>
            <p:cNvCxnSpPr>
              <a:cxnSpLocks/>
            </p:cNvCxnSpPr>
            <p:nvPr/>
          </p:nvCxnSpPr>
          <p:spPr>
            <a:xfrm>
              <a:off x="8327930" y="6519620"/>
              <a:ext cx="2315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52F267B-508B-B5F7-F79D-293B76CFC7EB}"/>
              </a:ext>
            </a:extLst>
          </p:cNvPr>
          <p:cNvGrpSpPr/>
          <p:nvPr/>
        </p:nvGrpSpPr>
        <p:grpSpPr>
          <a:xfrm>
            <a:off x="8178812" y="3900004"/>
            <a:ext cx="1534081" cy="691381"/>
            <a:chOff x="7929877" y="5794367"/>
            <a:chExt cx="1534081" cy="691381"/>
          </a:xfrm>
        </p:grpSpPr>
        <p:pic>
          <p:nvPicPr>
            <p:cNvPr id="50" name="Graphic 49" descr="Laptop outline">
              <a:extLst>
                <a:ext uri="{FF2B5EF4-FFF2-40B4-BE49-F238E27FC236}">
                  <a16:creationId xmlns:a16="http://schemas.microsoft.com/office/drawing/2014/main" id="{9BBA7F9A-9F9D-52B1-572E-99B523441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606964" y="5794367"/>
              <a:ext cx="477914" cy="518803"/>
            </a:xfrm>
            <a:prstGeom prst="rect">
              <a:avLst/>
            </a:prstGeom>
          </p:spPr>
        </p:pic>
        <p:pic>
          <p:nvPicPr>
            <p:cNvPr id="51" name="Graphic 50" descr="Laptop outline">
              <a:extLst>
                <a:ext uri="{FF2B5EF4-FFF2-40B4-BE49-F238E27FC236}">
                  <a16:creationId xmlns:a16="http://schemas.microsoft.com/office/drawing/2014/main" id="{D00A8908-E76E-E811-00E4-171585761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101728" y="5794368"/>
              <a:ext cx="477914" cy="518803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F151FD2-0715-B441-8982-5393731C3232}"/>
                </a:ext>
              </a:extLst>
            </p:cNvPr>
            <p:cNvSpPr txBox="1"/>
            <p:nvPr/>
          </p:nvSpPr>
          <p:spPr>
            <a:xfrm>
              <a:off x="7929877" y="6231832"/>
              <a:ext cx="1534081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50" dirty="0"/>
                <a:t>Domain Computers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428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429541-2E11-4E49-ADFB-16A151CF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51" y="2466703"/>
            <a:ext cx="11360800" cy="763600"/>
          </a:xfrm>
        </p:spPr>
        <p:txBody>
          <a:bodyPr/>
          <a:lstStyle/>
          <a:p>
            <a:r>
              <a:rPr lang="en-US" sz="6400" dirty="0"/>
              <a:t>What’s the Impact?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08D46-B85B-514E-8917-A9AA566D88F3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en-US" sz="1867" dirty="0"/>
              <a:t>Into the Abyss: Evaluating Active Directory SMB Shares on Scale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153C2085-3F3C-407D-B800-98C77683FB6B}"/>
              </a:ext>
            </a:extLst>
          </p:cNvPr>
          <p:cNvSpPr txBox="1">
            <a:spLocks/>
          </p:cNvSpPr>
          <p:nvPr/>
        </p:nvSpPr>
        <p:spPr>
          <a:xfrm>
            <a:off x="5098400" y="3083351"/>
            <a:ext cx="3918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333" b="0" i="0" u="none" strike="noStrike" cap="none">
                <a:solidFill>
                  <a:schemeClr val="lt1"/>
                </a:solidFill>
                <a:latin typeface="Proxima Nova Rg" panose="02000506030000020004" pitchFamily="2" charset="77"/>
                <a:ea typeface="Proxima Nova Rg" panose="02000506030000020004" pitchFamily="2" charset="77"/>
                <a:cs typeface="Proxima Nova Rg" panose="02000506030000020004" pitchFamily="2" charset="77"/>
                <a:sym typeface="Proxima Nova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●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○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roxima Nova"/>
              <a:buChar char="■"/>
              <a:defRPr sz="1867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9pPr>
          </a:lstStyle>
          <a:p>
            <a:r>
              <a:rPr lang="en-US" sz="1867" kern="0" dirty="0"/>
              <a:t>Exploiting SMB Share Access!</a:t>
            </a:r>
          </a:p>
        </p:txBody>
      </p:sp>
    </p:spTree>
    <p:extLst>
      <p:ext uri="{BB962C8B-B14F-4D97-AF65-F5344CB8AC3E}">
        <p14:creationId xmlns:p14="http://schemas.microsoft.com/office/powerpoint/2010/main" val="35169455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310183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78F782-97CA-46E7-ABD4-4AE2849F7BA2}"/>
              </a:ext>
            </a:extLst>
          </p:cNvPr>
          <p:cNvSpPr txBox="1"/>
          <p:nvPr/>
        </p:nvSpPr>
        <p:spPr>
          <a:xfrm>
            <a:off x="5068414" y="1251622"/>
            <a:ext cx="57168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Share Targeting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156CF7-F205-41E7-8AD8-044006458930}"/>
              </a:ext>
            </a:extLst>
          </p:cNvPr>
          <p:cNvSpPr txBox="1"/>
          <p:nvPr/>
        </p:nvSpPr>
        <p:spPr>
          <a:xfrm>
            <a:off x="5151736" y="2246136"/>
            <a:ext cx="277509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Permissions </a:t>
            </a:r>
            <a:br>
              <a:rPr lang="en-US" sz="1400" dirty="0"/>
            </a:br>
            <a:r>
              <a:rPr lang="en-US" sz="1400" dirty="0"/>
              <a:t>     </a:t>
            </a:r>
            <a:br>
              <a:rPr lang="en-US" sz="1400" dirty="0"/>
            </a:br>
            <a:r>
              <a:rPr lang="en-US" sz="1400" dirty="0"/>
              <a:t>     Review change, write, and </a:t>
            </a:r>
            <a:br>
              <a:rPr lang="en-US" sz="1400" dirty="0"/>
            </a:br>
            <a:r>
              <a:rPr lang="en-US" sz="1400" dirty="0"/>
              <a:t>     full control for broad groups.     </a:t>
            </a:r>
            <a:br>
              <a:rPr lang="en-US" sz="1400" dirty="0"/>
            </a:br>
            <a:r>
              <a:rPr lang="en-US" sz="1400" dirty="0"/>
              <a:t>     - Everyone</a:t>
            </a:r>
          </a:p>
          <a:p>
            <a:r>
              <a:rPr lang="en-US" sz="1400" dirty="0"/>
              <a:t>     - </a:t>
            </a:r>
            <a:r>
              <a:rPr lang="en-US" sz="1400" dirty="0" err="1"/>
              <a:t>Builtin</a:t>
            </a:r>
            <a:r>
              <a:rPr lang="en-US" sz="1400" dirty="0"/>
              <a:t>\Users</a:t>
            </a:r>
          </a:p>
          <a:p>
            <a:r>
              <a:rPr lang="en-US" sz="1400" dirty="0"/>
              <a:t>     - Authenticated Users</a:t>
            </a:r>
          </a:p>
          <a:p>
            <a:r>
              <a:rPr lang="en-US" sz="1400" dirty="0"/>
              <a:t>     - Domain Users</a:t>
            </a:r>
          </a:p>
          <a:p>
            <a:r>
              <a:rPr lang="en-US" sz="1400" dirty="0"/>
              <a:t>     - Domain Computers</a:t>
            </a:r>
            <a:br>
              <a:rPr lang="en-US" sz="1400" dirty="0"/>
            </a:br>
            <a:r>
              <a:rPr lang="en-US" sz="1400" dirty="0"/>
              <a:t>     - Large nested groups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03CC76-B4E3-4E40-BA42-522F3875B0E2}"/>
              </a:ext>
            </a:extLst>
          </p:cNvPr>
          <p:cNvSpPr txBox="1"/>
          <p:nvPr/>
        </p:nvSpPr>
        <p:spPr>
          <a:xfrm>
            <a:off x="8299226" y="4235908"/>
            <a:ext cx="356009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Lateral Movement &amp; RCE</a:t>
            </a:r>
          </a:p>
          <a:p>
            <a:r>
              <a:rPr lang="en-US" sz="1400" dirty="0"/>
              <a:t>- c$ and admin$</a:t>
            </a:r>
          </a:p>
          <a:p>
            <a:r>
              <a:rPr lang="en-US" sz="1400" dirty="0"/>
              <a:t> - </a:t>
            </a:r>
            <a:r>
              <a:rPr lang="en-US" sz="1400" dirty="0" err="1"/>
              <a:t>webroot</a:t>
            </a:r>
            <a:r>
              <a:rPr lang="en-US" sz="1400" dirty="0"/>
              <a:t> / </a:t>
            </a:r>
            <a:r>
              <a:rPr lang="en-US" sz="1400" dirty="0" err="1"/>
              <a:t>inetpub</a:t>
            </a:r>
            <a:r>
              <a:rPr lang="en-US" sz="1400" dirty="0"/>
              <a:t> / www</a:t>
            </a:r>
          </a:p>
          <a:p>
            <a:r>
              <a:rPr lang="en-US" sz="1400" dirty="0"/>
              <a:t>- Auto runs</a:t>
            </a:r>
            <a:br>
              <a:rPr lang="en-US" sz="1400" dirty="0"/>
            </a:b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D53D5A-DFFE-4DA1-8B5E-3B69E395F3E9}"/>
              </a:ext>
            </a:extLst>
          </p:cNvPr>
          <p:cNvSpPr txBox="1"/>
          <p:nvPr/>
        </p:nvSpPr>
        <p:spPr>
          <a:xfrm>
            <a:off x="8338256" y="2246136"/>
            <a:ext cx="3434611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Data Exfiltration</a:t>
            </a:r>
          </a:p>
          <a:p>
            <a:pPr marL="285750" indent="-285750">
              <a:buFontTx/>
              <a:buChar char="-"/>
            </a:pPr>
            <a:r>
              <a:rPr lang="en-US" sz="1400" dirty="0"/>
              <a:t>File names        (password, </a:t>
            </a:r>
            <a:r>
              <a:rPr lang="en-US" sz="1400" dirty="0" err="1"/>
              <a:t>pci</a:t>
            </a:r>
            <a:r>
              <a:rPr lang="en-US" sz="1400" dirty="0"/>
              <a:t>, </a:t>
            </a:r>
            <a:r>
              <a:rPr lang="en-US" sz="1400" dirty="0" err="1"/>
              <a:t>etc</a:t>
            </a:r>
            <a:r>
              <a:rPr lang="en-US" sz="1400" dirty="0"/>
              <a:t>)</a:t>
            </a:r>
          </a:p>
          <a:p>
            <a:pPr marL="285750" indent="-285750">
              <a:buFontTx/>
              <a:buChar char="-"/>
            </a:pPr>
            <a:r>
              <a:rPr lang="en-US" sz="1400" dirty="0"/>
              <a:t>File extensions (.</a:t>
            </a:r>
            <a:r>
              <a:rPr lang="en-US" sz="1400" dirty="0" err="1"/>
              <a:t>sql</a:t>
            </a:r>
            <a:r>
              <a:rPr lang="en-US" sz="1400" dirty="0"/>
              <a:t>, .</a:t>
            </a:r>
            <a:r>
              <a:rPr lang="en-US" sz="1400" dirty="0" err="1"/>
              <a:t>bak</a:t>
            </a:r>
            <a:r>
              <a:rPr lang="en-US" sz="1400" dirty="0"/>
              <a:t>, .ps1, </a:t>
            </a:r>
            <a:r>
              <a:rPr lang="en-US" sz="1400" dirty="0" err="1"/>
              <a:t>etc</a:t>
            </a:r>
            <a:r>
              <a:rPr lang="en-US" sz="1400" dirty="0"/>
              <a:t>)</a:t>
            </a:r>
          </a:p>
          <a:p>
            <a:br>
              <a:rPr lang="en-US" sz="1400" dirty="0"/>
            </a:br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DF66D3-2F5C-4AB0-8215-FF4DA9D2AF57}"/>
              </a:ext>
            </a:extLst>
          </p:cNvPr>
          <p:cNvSpPr txBox="1"/>
          <p:nvPr/>
        </p:nvSpPr>
        <p:spPr>
          <a:xfrm>
            <a:off x="8338256" y="3256411"/>
            <a:ext cx="3434611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Data Modification</a:t>
            </a:r>
          </a:p>
          <a:p>
            <a:pPr marL="285750" indent="-285750">
              <a:buFontTx/>
              <a:buChar char="-"/>
            </a:pPr>
            <a:r>
              <a:rPr lang="en-US" sz="1400" dirty="0"/>
              <a:t>Change information to get paid</a:t>
            </a:r>
          </a:p>
          <a:p>
            <a:pPr marL="285750" indent="-285750">
              <a:buFontTx/>
              <a:buChar char="-"/>
            </a:pPr>
            <a:r>
              <a:rPr lang="en-US" sz="1400" dirty="0"/>
              <a:t>Account number, approval </a:t>
            </a:r>
            <a:r>
              <a:rPr lang="en-US" sz="1400" dirty="0" err="1"/>
              <a:t>etc</a:t>
            </a:r>
            <a:endParaRPr lang="en-US" sz="1400" dirty="0"/>
          </a:p>
          <a:p>
            <a:br>
              <a:rPr lang="en-US" sz="1400" dirty="0"/>
            </a:b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8705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8DCB3F8-2C18-4385-A85B-96226EA3F91C}"/>
              </a:ext>
            </a:extLst>
          </p:cNvPr>
          <p:cNvSpPr txBox="1"/>
          <p:nvPr/>
        </p:nvSpPr>
        <p:spPr>
          <a:xfrm>
            <a:off x="4965700" y="2289312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Share</a:t>
            </a:r>
            <a:b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</a:b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Exploitation Walkthrough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E0B50A6-36FE-4495-ADF5-C0FE33D4DD03}"/>
              </a:ext>
            </a:extLst>
          </p:cNvPr>
          <p:cNvSpPr txBox="1"/>
          <p:nvPr/>
        </p:nvSpPr>
        <p:spPr>
          <a:xfrm>
            <a:off x="8013842" y="3429000"/>
            <a:ext cx="34932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READ ACCESS</a:t>
            </a:r>
            <a:endParaRPr lang="en-US" sz="2800" dirty="0"/>
          </a:p>
        </p:txBody>
      </p:sp>
      <p:sp>
        <p:nvSpPr>
          <p:cNvPr id="96" name="Title 1">
            <a:extLst>
              <a:ext uri="{FF2B5EF4-FFF2-40B4-BE49-F238E27FC236}">
                <a16:creationId xmlns:a16="http://schemas.microsoft.com/office/drawing/2014/main" id="{7B36A640-E37A-421C-9AC5-F5CDA7DA9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310183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</p:spTree>
    <p:extLst>
      <p:ext uri="{BB962C8B-B14F-4D97-AF65-F5344CB8AC3E}">
        <p14:creationId xmlns:p14="http://schemas.microsoft.com/office/powerpoint/2010/main" val="19797112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337416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aphic 33" descr="Programmer male with solid fill">
            <a:extLst>
              <a:ext uri="{FF2B5EF4-FFF2-40B4-BE49-F238E27FC236}">
                <a16:creationId xmlns:a16="http://schemas.microsoft.com/office/drawing/2014/main" id="{1096A232-C954-4CAF-B64E-CEB59DADF0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994EAD28-DB13-4F47-8EE5-8544F16BF302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79" name="Graphic 78" descr="Computer outline">
              <a:extLst>
                <a:ext uri="{FF2B5EF4-FFF2-40B4-BE49-F238E27FC236}">
                  <a16:creationId xmlns:a16="http://schemas.microsoft.com/office/drawing/2014/main" id="{CA5C87D5-BD35-4F05-9678-33113DDD9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80" name="Graphic 79" descr="Folder with solid fill">
              <a:extLst>
                <a:ext uri="{FF2B5EF4-FFF2-40B4-BE49-F238E27FC236}">
                  <a16:creationId xmlns:a16="http://schemas.microsoft.com/office/drawing/2014/main" id="{BE2EA780-E2B3-4BF2-8D06-3654728B6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89B6F241-3122-4515-92B5-D1A80A7D2935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3FA7DD8B-64A8-45BD-84E2-CE6CB7118FE5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4" name="Graphic 83" descr="Earth globe: Asia and Australia with solid fill">
                <a:extLst>
                  <a:ext uri="{FF2B5EF4-FFF2-40B4-BE49-F238E27FC236}">
                    <a16:creationId xmlns:a16="http://schemas.microsoft.com/office/drawing/2014/main" id="{13711F67-9D20-41E4-8C8E-799A664F70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C4C00A7-1374-406D-9A70-0D3649CB278F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E7675E08-2B74-49D0-84D6-6EC00F348F49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86" name="Graphic 85" descr="Open folder outline">
            <a:extLst>
              <a:ext uri="{FF2B5EF4-FFF2-40B4-BE49-F238E27FC236}">
                <a16:creationId xmlns:a16="http://schemas.microsoft.com/office/drawing/2014/main" id="{F5728E50-F043-4D28-A2A3-BED3504E57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8CA95A7-0A0B-451F-B6AE-463693DF2578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32BAF015-7801-4FB1-811B-75B4700FB335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6F682632-9623-4A5F-988D-248C3062FDB5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</p:spTree>
    <p:extLst>
      <p:ext uri="{BB962C8B-B14F-4D97-AF65-F5344CB8AC3E}">
        <p14:creationId xmlns:p14="http://schemas.microsoft.com/office/powerpoint/2010/main" val="15603589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41357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CEA7E5-1723-4FE6-A184-6AA34D937063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58" name="Graphic 57" descr="Computer outline">
              <a:extLst>
                <a:ext uri="{FF2B5EF4-FFF2-40B4-BE49-F238E27FC236}">
                  <a16:creationId xmlns:a16="http://schemas.microsoft.com/office/drawing/2014/main" id="{4B04FF47-525E-4CB8-87DD-BBE5D5786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9" name="Graphic 58" descr="Folder with solid fill">
              <a:extLst>
                <a:ext uri="{FF2B5EF4-FFF2-40B4-BE49-F238E27FC236}">
                  <a16:creationId xmlns:a16="http://schemas.microsoft.com/office/drawing/2014/main" id="{E55E7BF5-5CCC-4B15-A736-C63E74D2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D09C32D-A33E-4493-893C-DB9F6255C1A2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F1992C46-C81C-4CBE-84E1-7D885783E938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3" name="Graphic 62" descr="Earth globe: Asia and Australia with solid fill">
                <a:extLst>
                  <a:ext uri="{FF2B5EF4-FFF2-40B4-BE49-F238E27FC236}">
                    <a16:creationId xmlns:a16="http://schemas.microsoft.com/office/drawing/2014/main" id="{B737E18F-D2E6-40A3-925C-561EC974BE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137C69B-CE0D-4151-9FE8-3CFE301ECFBC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752F937-612F-4A5D-8A5A-EC0ED9237ADA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65" name="Graphic 64" descr="Open folder outline">
            <a:extLst>
              <a:ext uri="{FF2B5EF4-FFF2-40B4-BE49-F238E27FC236}">
                <a16:creationId xmlns:a16="http://schemas.microsoft.com/office/drawing/2014/main" id="{B3131840-6963-4E2F-B8AF-15976A5837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7563CA-8171-47C6-8C01-258E3E9FFCE6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571BAD8-1C88-4F98-A07D-3DA4D52CF95B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Graphic 70" descr="Programmer male with solid fill">
            <a:extLst>
              <a:ext uri="{FF2B5EF4-FFF2-40B4-BE49-F238E27FC236}">
                <a16:creationId xmlns:a16="http://schemas.microsoft.com/office/drawing/2014/main" id="{C62F6FBD-228A-48C5-91CC-D16713A4B40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904AFCB-B1E8-4A34-98B2-2FAAFA64AFAF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44C51DD-48BF-48AC-AEBD-60648A46699B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4" name="Graphic 73" descr="Skull with solid fill">
              <a:extLst>
                <a:ext uri="{FF2B5EF4-FFF2-40B4-BE49-F238E27FC236}">
                  <a16:creationId xmlns:a16="http://schemas.microsoft.com/office/drawing/2014/main" id="{E3622627-FEDF-4434-8AA6-D0ED007E4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5" name="Graphic 74" descr="Laptop with solid fill">
              <a:extLst>
                <a:ext uri="{FF2B5EF4-FFF2-40B4-BE49-F238E27FC236}">
                  <a16:creationId xmlns:a16="http://schemas.microsoft.com/office/drawing/2014/main" id="{45638230-B9C9-4D7E-B478-4F3A8D224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3FC8457-789F-4D86-970E-448FF9F5565D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FAA0B1C-A508-4D3C-9F14-5E6E775DA33D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Graphic 77" descr="Skull with solid fill">
            <a:extLst>
              <a:ext uri="{FF2B5EF4-FFF2-40B4-BE49-F238E27FC236}">
                <a16:creationId xmlns:a16="http://schemas.microsoft.com/office/drawing/2014/main" id="{AD04C580-82BA-4465-B740-030DCDF29AB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1FE0F57-4202-4A71-E476-0AC3A497E53D}"/>
              </a:ext>
            </a:extLst>
          </p:cNvPr>
          <p:cNvGrpSpPr/>
          <p:nvPr/>
        </p:nvGrpSpPr>
        <p:grpSpPr>
          <a:xfrm>
            <a:off x="5045065" y="2378065"/>
            <a:ext cx="2101871" cy="2101871"/>
            <a:chOff x="4804475" y="1567138"/>
            <a:chExt cx="2101871" cy="2101871"/>
          </a:xfrm>
        </p:grpSpPr>
        <p:pic>
          <p:nvPicPr>
            <p:cNvPr id="5" name="Graphic 4" descr="Programmer female with solid fill">
              <a:extLst>
                <a:ext uri="{FF2B5EF4-FFF2-40B4-BE49-F238E27FC236}">
                  <a16:creationId xmlns:a16="http://schemas.microsoft.com/office/drawing/2014/main" id="{021A1264-36AD-6D09-A8E2-209E90ED9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04475" y="1567138"/>
              <a:ext cx="2101871" cy="2101871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D60BB6B-B6E0-DD3F-CAE4-6B2A036AAA2F}"/>
                </a:ext>
              </a:extLst>
            </p:cNvPr>
            <p:cNvSpPr/>
            <p:nvPr/>
          </p:nvSpPr>
          <p:spPr>
            <a:xfrm>
              <a:off x="5509315" y="3026228"/>
              <a:ext cx="692189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74011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48925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6AEB758-15D8-4AA7-BF82-8CE6857047C7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D73DAD43-D4DC-4708-8904-1C526D720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7" name="Graphic 6" descr="Folder with solid fill">
              <a:extLst>
                <a:ext uri="{FF2B5EF4-FFF2-40B4-BE49-F238E27FC236}">
                  <a16:creationId xmlns:a16="http://schemas.microsoft.com/office/drawing/2014/main" id="{2FBA9AE8-1AC6-40E4-B5D5-79B4F10A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22ACDBF-910E-447A-9EB3-C3C3FE20C8CC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D15F894-7307-46E1-B0D3-93A7166F0C9C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" name="Graphic 8" descr="Earth globe: Asia and Australia with solid fill">
                <a:extLst>
                  <a:ext uri="{FF2B5EF4-FFF2-40B4-BE49-F238E27FC236}">
                    <a16:creationId xmlns:a16="http://schemas.microsoft.com/office/drawing/2014/main" id="{FD3FEF79-CD55-4228-829A-A86784285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20EC381-439C-4368-AF82-E84B0430BB59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FD4CBC9-566E-489A-B984-EDBF7540D9BB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1845C39-A83A-47CA-9CF9-D2B11863B8C1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AC5E969-BC1B-49D8-AEA9-B42C71EF42CB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2B62AE4-3C84-4EAD-87A7-86C6DFCEC2D1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Graphic 55" descr="Paper with solid fill">
              <a:extLst>
                <a:ext uri="{FF2B5EF4-FFF2-40B4-BE49-F238E27FC236}">
                  <a16:creationId xmlns:a16="http://schemas.microsoft.com/office/drawing/2014/main" id="{8B971040-8E77-44DB-BD8C-C04D495E8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pic>
        <p:nvPicPr>
          <p:cNvPr id="57" name="Graphic 56" descr="Open folder outline">
            <a:extLst>
              <a:ext uri="{FF2B5EF4-FFF2-40B4-BE49-F238E27FC236}">
                <a16:creationId xmlns:a16="http://schemas.microsoft.com/office/drawing/2014/main" id="{D6C4F87D-E60B-488E-9C64-2A66BA390B9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4A9FE0B-2EF3-471B-9351-D02FE4A9191F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C72D15B-94A0-49C4-A3C1-F2CFE1031C8C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Graphic 68" descr="Programmer male with solid fill">
            <a:extLst>
              <a:ext uri="{FF2B5EF4-FFF2-40B4-BE49-F238E27FC236}">
                <a16:creationId xmlns:a16="http://schemas.microsoft.com/office/drawing/2014/main" id="{E7D73066-CC07-4E19-9203-1A49584264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47765D28-21E2-46F4-878B-EAB8D202F4F5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8DFC629-FA80-461D-A2C7-6B966455358F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2" name="Graphic 71" descr="Skull with solid fill">
              <a:extLst>
                <a:ext uri="{FF2B5EF4-FFF2-40B4-BE49-F238E27FC236}">
                  <a16:creationId xmlns:a16="http://schemas.microsoft.com/office/drawing/2014/main" id="{1B2B1CA2-EB82-4094-91BB-8BD37A0BC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3" name="Graphic 72" descr="Laptop with solid fill">
              <a:extLst>
                <a:ext uri="{FF2B5EF4-FFF2-40B4-BE49-F238E27FC236}">
                  <a16:creationId xmlns:a16="http://schemas.microsoft.com/office/drawing/2014/main" id="{7DDDF38B-C14C-4017-AB33-611CDC60D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FEB4C0E-9C66-49D8-819F-C53FA2FCDE49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911CE051-6E06-4F40-9B12-DAFCED2F7D62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Graphic 75" descr="Skull with solid fill">
            <a:extLst>
              <a:ext uri="{FF2B5EF4-FFF2-40B4-BE49-F238E27FC236}">
                <a16:creationId xmlns:a16="http://schemas.microsoft.com/office/drawing/2014/main" id="{57EEA742-B959-44BF-8833-2AEEA4C4A0C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0D47B0CD-3492-4097-BA16-6FD89DD6EDE3}"/>
              </a:ext>
            </a:extLst>
          </p:cNvPr>
          <p:cNvSpPr txBox="1"/>
          <p:nvPr/>
        </p:nvSpPr>
        <p:spPr>
          <a:xfrm>
            <a:off x="6874550" y="2547273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SQL</a:t>
            </a:r>
          </a:p>
          <a:p>
            <a:r>
              <a:rPr lang="en-US" sz="900" b="1" dirty="0"/>
              <a:t>PW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5490BDF-80AF-4CFB-9C8E-B30C140CC723}"/>
              </a:ext>
            </a:extLst>
          </p:cNvPr>
          <p:cNvSpPr txBox="1"/>
          <p:nvPr/>
        </p:nvSpPr>
        <p:spPr>
          <a:xfrm>
            <a:off x="6419093" y="2946104"/>
            <a:ext cx="15872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rgbClr val="C00000"/>
                </a:solidFill>
              </a:rPr>
              <a:t>download passwords </a:t>
            </a:r>
          </a:p>
          <a:p>
            <a:pPr algn="ctr"/>
            <a:r>
              <a:rPr lang="en-US" sz="1050" b="1" dirty="0">
                <a:solidFill>
                  <a:srgbClr val="C00000"/>
                </a:solidFill>
              </a:rPr>
              <a:t>from </a:t>
            </a:r>
            <a:r>
              <a:rPr lang="en-US" sz="1050" b="1" dirty="0" err="1">
                <a:solidFill>
                  <a:srgbClr val="C00000"/>
                </a:solidFill>
              </a:rPr>
              <a:t>webroot</a:t>
            </a:r>
            <a:endParaRPr lang="en-US" sz="105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907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48926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6AEB758-15D8-4AA7-BF82-8CE6857047C7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D73DAD43-D4DC-4708-8904-1C526D720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7" name="Graphic 6" descr="Folder with solid fill">
              <a:extLst>
                <a:ext uri="{FF2B5EF4-FFF2-40B4-BE49-F238E27FC236}">
                  <a16:creationId xmlns:a16="http://schemas.microsoft.com/office/drawing/2014/main" id="{2FBA9AE8-1AC6-40E4-B5D5-79B4F10A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22ACDBF-910E-447A-9EB3-C3C3FE20C8CC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D15F894-7307-46E1-B0D3-93A7166F0C9C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" name="Graphic 8" descr="Earth globe: Asia and Australia with solid fill">
                <a:extLst>
                  <a:ext uri="{FF2B5EF4-FFF2-40B4-BE49-F238E27FC236}">
                    <a16:creationId xmlns:a16="http://schemas.microsoft.com/office/drawing/2014/main" id="{FD3FEF79-CD55-4228-829A-A86784285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20EC381-439C-4368-AF82-E84B0430BB59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FD4CBC9-566E-489A-B984-EDBF7540D9BB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1845C39-A83A-47CA-9CF9-D2B11863B8C1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AC5E969-BC1B-49D8-AEA9-B42C71EF42CB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2B62AE4-3C84-4EAD-87A7-86C6DFCEC2D1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Graphic 55" descr="Paper with solid fill">
              <a:extLst>
                <a:ext uri="{FF2B5EF4-FFF2-40B4-BE49-F238E27FC236}">
                  <a16:creationId xmlns:a16="http://schemas.microsoft.com/office/drawing/2014/main" id="{8B971040-8E77-44DB-BD8C-C04D495E8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1ED7F73-1515-460C-BA38-9DC63084C03D}"/>
              </a:ext>
            </a:extLst>
          </p:cNvPr>
          <p:cNvSpPr txBox="1"/>
          <p:nvPr/>
        </p:nvSpPr>
        <p:spPr>
          <a:xfrm>
            <a:off x="6874550" y="2547273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SQL</a:t>
            </a:r>
          </a:p>
          <a:p>
            <a:r>
              <a:rPr lang="en-US" sz="900" b="1" dirty="0"/>
              <a:t>PW</a:t>
            </a:r>
          </a:p>
        </p:txBody>
      </p:sp>
      <p:pic>
        <p:nvPicPr>
          <p:cNvPr id="57" name="Graphic 56" descr="Open folder outline">
            <a:extLst>
              <a:ext uri="{FF2B5EF4-FFF2-40B4-BE49-F238E27FC236}">
                <a16:creationId xmlns:a16="http://schemas.microsoft.com/office/drawing/2014/main" id="{D6C4F87D-E60B-488E-9C64-2A66BA390B9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4A9FE0B-2EF3-471B-9351-D02FE4A9191F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C72D15B-94A0-49C4-A3C1-F2CFE1031C8C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Graphic 68" descr="Programmer male with solid fill">
            <a:extLst>
              <a:ext uri="{FF2B5EF4-FFF2-40B4-BE49-F238E27FC236}">
                <a16:creationId xmlns:a16="http://schemas.microsoft.com/office/drawing/2014/main" id="{E7D73066-CC07-4E19-9203-1A49584264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47765D28-21E2-46F4-878B-EAB8D202F4F5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8DFC629-FA80-461D-A2C7-6B966455358F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2" name="Graphic 71" descr="Skull with solid fill">
              <a:extLst>
                <a:ext uri="{FF2B5EF4-FFF2-40B4-BE49-F238E27FC236}">
                  <a16:creationId xmlns:a16="http://schemas.microsoft.com/office/drawing/2014/main" id="{1B2B1CA2-EB82-4094-91BB-8BD37A0BC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3" name="Graphic 72" descr="Laptop with solid fill">
              <a:extLst>
                <a:ext uri="{FF2B5EF4-FFF2-40B4-BE49-F238E27FC236}">
                  <a16:creationId xmlns:a16="http://schemas.microsoft.com/office/drawing/2014/main" id="{7DDDF38B-C14C-4017-AB33-611CDC60D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FEB4C0E-9C66-49D8-819F-C53FA2FCDE49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911CE051-6E06-4F40-9B12-DAFCED2F7D62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Graphic 75" descr="Skull with solid fill">
            <a:extLst>
              <a:ext uri="{FF2B5EF4-FFF2-40B4-BE49-F238E27FC236}">
                <a16:creationId xmlns:a16="http://schemas.microsoft.com/office/drawing/2014/main" id="{57EEA742-B959-44BF-8833-2AEEA4C4A0C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pic>
        <p:nvPicPr>
          <p:cNvPr id="41" name="Graphic 40" descr="Skull with solid fill">
            <a:extLst>
              <a:ext uri="{FF2B5EF4-FFF2-40B4-BE49-F238E27FC236}">
                <a16:creationId xmlns:a16="http://schemas.microsoft.com/office/drawing/2014/main" id="{00B3C972-EE2A-47CC-86E4-AD7FF484C05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372742" y="4965265"/>
            <a:ext cx="610782" cy="610782"/>
          </a:xfrm>
          <a:prstGeom prst="rect">
            <a:avLst/>
          </a:prstGeom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E112D0D-A6B4-4A76-BC00-1F81B5458EBB}"/>
              </a:ext>
            </a:extLst>
          </p:cNvPr>
          <p:cNvCxnSpPr>
            <a:cxnSpLocks/>
          </p:cNvCxnSpPr>
          <p:nvPr/>
        </p:nvCxnSpPr>
        <p:spPr>
          <a:xfrm>
            <a:off x="5855859" y="3675381"/>
            <a:ext cx="0" cy="16459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814873F-B133-4F8F-911C-37E0120B026C}"/>
              </a:ext>
            </a:extLst>
          </p:cNvPr>
          <p:cNvCxnSpPr>
            <a:cxnSpLocks/>
          </p:cNvCxnSpPr>
          <p:nvPr/>
        </p:nvCxnSpPr>
        <p:spPr>
          <a:xfrm flipH="1">
            <a:off x="5841805" y="5306968"/>
            <a:ext cx="2124159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86D68C6A-3C89-42BF-80BF-ED3148191E63}"/>
              </a:ext>
            </a:extLst>
          </p:cNvPr>
          <p:cNvSpPr txBox="1"/>
          <p:nvPr/>
        </p:nvSpPr>
        <p:spPr>
          <a:xfrm>
            <a:off x="5966288" y="4654877"/>
            <a:ext cx="181652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rgbClr val="C00000"/>
                </a:solidFill>
              </a:rPr>
              <a:t>log into database with pw</a:t>
            </a:r>
          </a:p>
          <a:p>
            <a:pPr algn="ctr"/>
            <a:r>
              <a:rPr lang="en-US" sz="1050" b="1" dirty="0">
                <a:solidFill>
                  <a:srgbClr val="C00000"/>
                </a:solidFill>
              </a:rPr>
              <a:t>execute OS command</a:t>
            </a:r>
          </a:p>
          <a:p>
            <a:pPr algn="ctr"/>
            <a:r>
              <a:rPr lang="en-US" sz="1050" b="1" dirty="0">
                <a:solidFill>
                  <a:srgbClr val="C00000"/>
                </a:solidFill>
              </a:rPr>
              <a:t>using database functions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CBB7DEF-AA28-4166-B6AA-B1DDE734CC95}"/>
              </a:ext>
            </a:extLst>
          </p:cNvPr>
          <p:cNvSpPr txBox="1"/>
          <p:nvPr/>
        </p:nvSpPr>
        <p:spPr>
          <a:xfrm>
            <a:off x="6419093" y="2946104"/>
            <a:ext cx="15872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rgbClr val="C00000"/>
                </a:solidFill>
              </a:rPr>
              <a:t>download passwords </a:t>
            </a:r>
          </a:p>
          <a:p>
            <a:pPr algn="ctr"/>
            <a:r>
              <a:rPr lang="en-US" sz="1050" b="1" dirty="0">
                <a:solidFill>
                  <a:srgbClr val="C00000"/>
                </a:solidFill>
              </a:rPr>
              <a:t>from </a:t>
            </a:r>
            <a:r>
              <a:rPr lang="en-US" sz="1050" b="1" dirty="0" err="1">
                <a:solidFill>
                  <a:srgbClr val="C00000"/>
                </a:solidFill>
              </a:rPr>
              <a:t>webroot</a:t>
            </a:r>
            <a:endParaRPr lang="en-US" sz="1050" b="1" dirty="0">
              <a:solidFill>
                <a:srgbClr val="C00000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47BEDF2-7720-449F-8F76-660C0E1BD6B5}"/>
              </a:ext>
            </a:extLst>
          </p:cNvPr>
          <p:cNvGrpSpPr/>
          <p:nvPr/>
        </p:nvGrpSpPr>
        <p:grpSpPr>
          <a:xfrm>
            <a:off x="10187384" y="3724154"/>
            <a:ext cx="1854044" cy="2674503"/>
            <a:chOff x="10187384" y="3724154"/>
            <a:chExt cx="1854044" cy="2674503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58C3E0FC-8E4C-46FC-B145-EF17F14FF427}"/>
                </a:ext>
              </a:extLst>
            </p:cNvPr>
            <p:cNvGrpSpPr/>
            <p:nvPr/>
          </p:nvGrpSpPr>
          <p:grpSpPr>
            <a:xfrm>
              <a:off x="10988094" y="3724154"/>
              <a:ext cx="1044498" cy="914400"/>
              <a:chOff x="10358024" y="3100816"/>
              <a:chExt cx="2441475" cy="2131142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36886E8D-54FC-4E71-975B-A1E2BC9B1BC4}"/>
                  </a:ext>
                </a:extLst>
              </p:cNvPr>
              <p:cNvGrpSpPr/>
              <p:nvPr/>
            </p:nvGrpSpPr>
            <p:grpSpPr>
              <a:xfrm>
                <a:off x="10358024" y="3100816"/>
                <a:ext cx="2441475" cy="2131142"/>
                <a:chOff x="5629354" y="3079915"/>
                <a:chExt cx="2441475" cy="2131142"/>
              </a:xfrm>
            </p:grpSpPr>
            <p:pic>
              <p:nvPicPr>
                <p:cNvPr id="94" name="Graphic 93" descr="Computer outline">
                  <a:extLst>
                    <a:ext uri="{FF2B5EF4-FFF2-40B4-BE49-F238E27FC236}">
                      <a16:creationId xmlns:a16="http://schemas.microsoft.com/office/drawing/2014/main" id="{ABB42ADC-9F6F-4B22-8E1A-A8E283B433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29354" y="3079915"/>
                  <a:ext cx="2131142" cy="2131142"/>
                </a:xfrm>
                <a:prstGeom prst="rect">
                  <a:avLst/>
                </a:prstGeom>
              </p:spPr>
            </p:pic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FCE5CFC4-F94C-4343-B811-20913A437F83}"/>
                    </a:ext>
                  </a:extLst>
                </p:cNvPr>
                <p:cNvGrpSpPr/>
                <p:nvPr/>
              </p:nvGrpSpPr>
              <p:grpSpPr>
                <a:xfrm>
                  <a:off x="7156429" y="4092116"/>
                  <a:ext cx="914400" cy="914400"/>
                  <a:chOff x="7420965" y="4898840"/>
                  <a:chExt cx="914400" cy="914400"/>
                </a:xfrm>
              </p:grpSpPr>
              <p:sp>
                <p:nvSpPr>
                  <p:cNvPr id="96" name="Rectangle 95">
                    <a:extLst>
                      <a:ext uri="{FF2B5EF4-FFF2-40B4-BE49-F238E27FC236}">
                        <a16:creationId xmlns:a16="http://schemas.microsoft.com/office/drawing/2014/main" id="{9C926D24-BF00-474C-8FDA-DE17F7E171F5}"/>
                      </a:ext>
                    </a:extLst>
                  </p:cNvPr>
                  <p:cNvSpPr/>
                  <p:nvPr/>
                </p:nvSpPr>
                <p:spPr>
                  <a:xfrm>
                    <a:off x="7568704" y="4953611"/>
                    <a:ext cx="650621" cy="79250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97" name="Graphic 96" descr="Database with solid fill">
                    <a:extLst>
                      <a:ext uri="{FF2B5EF4-FFF2-40B4-BE49-F238E27FC236}">
                        <a16:creationId xmlns:a16="http://schemas.microsoft.com/office/drawing/2014/main" id="{71DCE748-1CED-4676-8A49-4BB3E34240E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420965" y="4898840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3" name="Graphic 92" descr="Skull with solid fill">
                <a:extLst>
                  <a:ext uri="{FF2B5EF4-FFF2-40B4-BE49-F238E27FC236}">
                    <a16:creationId xmlns:a16="http://schemas.microsoft.com/office/drawing/2014/main" id="{B999A113-A70C-4173-B31C-32C0FF04B9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10714985" y="3696582"/>
                <a:ext cx="610782" cy="610782"/>
              </a:xfrm>
              <a:prstGeom prst="rect">
                <a:avLst/>
              </a:prstGeom>
            </p:spPr>
          </p:pic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A03BAA80-30B0-4FD8-8A4A-DA82D427A68D}"/>
                </a:ext>
              </a:extLst>
            </p:cNvPr>
            <p:cNvGrpSpPr/>
            <p:nvPr/>
          </p:nvGrpSpPr>
          <p:grpSpPr>
            <a:xfrm>
              <a:off x="10976222" y="4615655"/>
              <a:ext cx="1044498" cy="914400"/>
              <a:chOff x="10358024" y="3100816"/>
              <a:chExt cx="2441475" cy="2131142"/>
            </a:xfrm>
          </p:grpSpPr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0D52A4FF-EF38-4ECD-A685-B7D70A588EB5}"/>
                  </a:ext>
                </a:extLst>
              </p:cNvPr>
              <p:cNvGrpSpPr/>
              <p:nvPr/>
            </p:nvGrpSpPr>
            <p:grpSpPr>
              <a:xfrm>
                <a:off x="10358024" y="3100816"/>
                <a:ext cx="2441475" cy="2131142"/>
                <a:chOff x="5629354" y="3079915"/>
                <a:chExt cx="2441475" cy="2131142"/>
              </a:xfrm>
            </p:grpSpPr>
            <p:pic>
              <p:nvPicPr>
                <p:cNvPr id="101" name="Graphic 100" descr="Computer outline">
                  <a:extLst>
                    <a:ext uri="{FF2B5EF4-FFF2-40B4-BE49-F238E27FC236}">
                      <a16:creationId xmlns:a16="http://schemas.microsoft.com/office/drawing/2014/main" id="{2D5DBDB9-501C-489E-A5CB-23E5F99101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29354" y="3079915"/>
                  <a:ext cx="2131142" cy="2131142"/>
                </a:xfrm>
                <a:prstGeom prst="rect">
                  <a:avLst/>
                </a:prstGeom>
              </p:spPr>
            </p:pic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0BD159D2-BA18-4377-9068-A77548484EFC}"/>
                    </a:ext>
                  </a:extLst>
                </p:cNvPr>
                <p:cNvGrpSpPr/>
                <p:nvPr/>
              </p:nvGrpSpPr>
              <p:grpSpPr>
                <a:xfrm>
                  <a:off x="7156429" y="4092116"/>
                  <a:ext cx="914400" cy="914400"/>
                  <a:chOff x="7420965" y="4898840"/>
                  <a:chExt cx="914400" cy="914400"/>
                </a:xfrm>
              </p:grpSpPr>
              <p:sp>
                <p:nvSpPr>
                  <p:cNvPr id="103" name="Rectangle 102">
                    <a:extLst>
                      <a:ext uri="{FF2B5EF4-FFF2-40B4-BE49-F238E27FC236}">
                        <a16:creationId xmlns:a16="http://schemas.microsoft.com/office/drawing/2014/main" id="{FA2E13C7-CE3D-4D7B-89DD-C89DC411AE8E}"/>
                      </a:ext>
                    </a:extLst>
                  </p:cNvPr>
                  <p:cNvSpPr/>
                  <p:nvPr/>
                </p:nvSpPr>
                <p:spPr>
                  <a:xfrm>
                    <a:off x="7568704" y="4953611"/>
                    <a:ext cx="650621" cy="79250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04" name="Graphic 103" descr="Database with solid fill">
                    <a:extLst>
                      <a:ext uri="{FF2B5EF4-FFF2-40B4-BE49-F238E27FC236}">
                        <a16:creationId xmlns:a16="http://schemas.microsoft.com/office/drawing/2014/main" id="{F2D52487-F9A6-4F0F-8898-FA3534AC07E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420965" y="4898840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00" name="Graphic 99" descr="Skull with solid fill">
                <a:extLst>
                  <a:ext uri="{FF2B5EF4-FFF2-40B4-BE49-F238E27FC236}">
                    <a16:creationId xmlns:a16="http://schemas.microsoft.com/office/drawing/2014/main" id="{2116E297-2981-4E72-BBEF-569AC05EEC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10714985" y="3696582"/>
                <a:ext cx="610782" cy="610782"/>
              </a:xfrm>
              <a:prstGeom prst="rect">
                <a:avLst/>
              </a:prstGeom>
            </p:spPr>
          </p:pic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201ECB05-16FC-4163-AE14-6503B4BC107A}"/>
                </a:ext>
              </a:extLst>
            </p:cNvPr>
            <p:cNvGrpSpPr/>
            <p:nvPr/>
          </p:nvGrpSpPr>
          <p:grpSpPr>
            <a:xfrm>
              <a:off x="10996930" y="5484257"/>
              <a:ext cx="1044498" cy="914400"/>
              <a:chOff x="10358024" y="3100816"/>
              <a:chExt cx="2441475" cy="2131142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C552C6B1-FAF1-4B47-A171-B80C1E488D98}"/>
                  </a:ext>
                </a:extLst>
              </p:cNvPr>
              <p:cNvGrpSpPr/>
              <p:nvPr/>
            </p:nvGrpSpPr>
            <p:grpSpPr>
              <a:xfrm>
                <a:off x="10358024" y="3100816"/>
                <a:ext cx="2441475" cy="2131142"/>
                <a:chOff x="5629354" y="3079915"/>
                <a:chExt cx="2441475" cy="2131142"/>
              </a:xfrm>
            </p:grpSpPr>
            <p:pic>
              <p:nvPicPr>
                <p:cNvPr id="108" name="Graphic 107" descr="Computer outline">
                  <a:extLst>
                    <a:ext uri="{FF2B5EF4-FFF2-40B4-BE49-F238E27FC236}">
                      <a16:creationId xmlns:a16="http://schemas.microsoft.com/office/drawing/2014/main" id="{44CD5E27-C703-49B7-8E8C-9D3D22CB45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29354" y="3079915"/>
                  <a:ext cx="2131142" cy="2131142"/>
                </a:xfrm>
                <a:prstGeom prst="rect">
                  <a:avLst/>
                </a:prstGeom>
              </p:spPr>
            </p:pic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0CA67078-0DBC-4E6C-A49C-63F30C37C37A}"/>
                    </a:ext>
                  </a:extLst>
                </p:cNvPr>
                <p:cNvGrpSpPr/>
                <p:nvPr/>
              </p:nvGrpSpPr>
              <p:grpSpPr>
                <a:xfrm>
                  <a:off x="7156429" y="4092116"/>
                  <a:ext cx="914400" cy="914400"/>
                  <a:chOff x="7420965" y="4898840"/>
                  <a:chExt cx="914400" cy="914400"/>
                </a:xfrm>
              </p:grpSpPr>
              <p:sp>
                <p:nvSpPr>
                  <p:cNvPr id="110" name="Rectangle 109">
                    <a:extLst>
                      <a:ext uri="{FF2B5EF4-FFF2-40B4-BE49-F238E27FC236}">
                        <a16:creationId xmlns:a16="http://schemas.microsoft.com/office/drawing/2014/main" id="{F3A91420-196A-4AF6-A63B-EE46FF84FB95}"/>
                      </a:ext>
                    </a:extLst>
                  </p:cNvPr>
                  <p:cNvSpPr/>
                  <p:nvPr/>
                </p:nvSpPr>
                <p:spPr>
                  <a:xfrm>
                    <a:off x="7568704" y="4953611"/>
                    <a:ext cx="650621" cy="79250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11" name="Graphic 110" descr="Database with solid fill">
                    <a:extLst>
                      <a:ext uri="{FF2B5EF4-FFF2-40B4-BE49-F238E27FC236}">
                        <a16:creationId xmlns:a16="http://schemas.microsoft.com/office/drawing/2014/main" id="{6691427F-77BE-440F-9B1F-9DB00347BFD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420965" y="4898840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07" name="Graphic 106" descr="Skull with solid fill">
                <a:extLst>
                  <a:ext uri="{FF2B5EF4-FFF2-40B4-BE49-F238E27FC236}">
                    <a16:creationId xmlns:a16="http://schemas.microsoft.com/office/drawing/2014/main" id="{8013BBA6-B26E-45F0-9B93-17F216787E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10714985" y="3696582"/>
                <a:ext cx="610782" cy="610782"/>
              </a:xfrm>
              <a:prstGeom prst="rect">
                <a:avLst/>
              </a:prstGeom>
            </p:spPr>
          </p:pic>
        </p:grp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B682C09B-7718-4331-B306-775028C64A0B}"/>
                </a:ext>
              </a:extLst>
            </p:cNvPr>
            <p:cNvCxnSpPr>
              <a:cxnSpLocks/>
              <a:endCxn id="94" idx="1"/>
            </p:cNvCxnSpPr>
            <p:nvPr/>
          </p:nvCxnSpPr>
          <p:spPr>
            <a:xfrm flipV="1">
              <a:off x="10187384" y="4181354"/>
              <a:ext cx="800710" cy="1167558"/>
            </a:xfrm>
            <a:prstGeom prst="line">
              <a:avLst/>
            </a:prstGeom>
            <a:ln w="38100">
              <a:solidFill>
                <a:srgbClr val="C0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D60218F0-7DD0-4507-B558-66BA4BBB5F23}"/>
                </a:ext>
              </a:extLst>
            </p:cNvPr>
            <p:cNvCxnSpPr>
              <a:cxnSpLocks/>
              <a:endCxn id="101" idx="1"/>
            </p:cNvCxnSpPr>
            <p:nvPr/>
          </p:nvCxnSpPr>
          <p:spPr>
            <a:xfrm flipV="1">
              <a:off x="10326349" y="5072855"/>
              <a:ext cx="649873" cy="457200"/>
            </a:xfrm>
            <a:prstGeom prst="line">
              <a:avLst/>
            </a:prstGeom>
            <a:ln w="38100">
              <a:solidFill>
                <a:srgbClr val="C0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D5BB4BF-933B-4D74-A4B7-F057500E725E}"/>
                </a:ext>
              </a:extLst>
            </p:cNvPr>
            <p:cNvCxnSpPr>
              <a:cxnSpLocks/>
              <a:endCxn id="108" idx="1"/>
            </p:cNvCxnSpPr>
            <p:nvPr/>
          </p:nvCxnSpPr>
          <p:spPr>
            <a:xfrm>
              <a:off x="10341216" y="5852351"/>
              <a:ext cx="655714" cy="89106"/>
            </a:xfrm>
            <a:prstGeom prst="line">
              <a:avLst/>
            </a:prstGeom>
            <a:ln w="38100">
              <a:solidFill>
                <a:srgbClr val="C0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568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320015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8DCB3F8-2C18-4385-A85B-96226EA3F91C}"/>
              </a:ext>
            </a:extLst>
          </p:cNvPr>
          <p:cNvSpPr txBox="1"/>
          <p:nvPr/>
        </p:nvSpPr>
        <p:spPr>
          <a:xfrm>
            <a:off x="4965700" y="2289312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Share</a:t>
            </a:r>
            <a:b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</a:b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Exploitation Walkthrough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E0B50A6-36FE-4495-ADF5-C0FE33D4DD03}"/>
              </a:ext>
            </a:extLst>
          </p:cNvPr>
          <p:cNvSpPr txBox="1"/>
          <p:nvPr/>
        </p:nvSpPr>
        <p:spPr>
          <a:xfrm>
            <a:off x="8013842" y="3429000"/>
            <a:ext cx="34932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WRITE ACCESS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040903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337416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Graphic 33" descr="Programmer male with solid fill">
            <a:extLst>
              <a:ext uri="{FF2B5EF4-FFF2-40B4-BE49-F238E27FC236}">
                <a16:creationId xmlns:a16="http://schemas.microsoft.com/office/drawing/2014/main" id="{1096A232-C954-4CAF-B64E-CEB59DADF0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994EAD28-DB13-4F47-8EE5-8544F16BF302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79" name="Graphic 78" descr="Computer outline">
              <a:extLst>
                <a:ext uri="{FF2B5EF4-FFF2-40B4-BE49-F238E27FC236}">
                  <a16:creationId xmlns:a16="http://schemas.microsoft.com/office/drawing/2014/main" id="{CA5C87D5-BD35-4F05-9678-33113DDD9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80" name="Graphic 79" descr="Folder with solid fill">
              <a:extLst>
                <a:ext uri="{FF2B5EF4-FFF2-40B4-BE49-F238E27FC236}">
                  <a16:creationId xmlns:a16="http://schemas.microsoft.com/office/drawing/2014/main" id="{BE2EA780-E2B3-4BF2-8D06-3654728B6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89B6F241-3122-4515-92B5-D1A80A7D2935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3FA7DD8B-64A8-45BD-84E2-CE6CB7118FE5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4" name="Graphic 83" descr="Earth globe: Asia and Australia with solid fill">
                <a:extLst>
                  <a:ext uri="{FF2B5EF4-FFF2-40B4-BE49-F238E27FC236}">
                    <a16:creationId xmlns:a16="http://schemas.microsoft.com/office/drawing/2014/main" id="{13711F67-9D20-41E4-8C8E-799A664F70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C4C00A7-1374-406D-9A70-0D3649CB278F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E7675E08-2B74-49D0-84D6-6EC00F348F49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86" name="Graphic 85" descr="Open folder outline">
            <a:extLst>
              <a:ext uri="{FF2B5EF4-FFF2-40B4-BE49-F238E27FC236}">
                <a16:creationId xmlns:a16="http://schemas.microsoft.com/office/drawing/2014/main" id="{F5728E50-F043-4D28-A2A3-BED3504E57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8CA95A7-0A0B-451F-B6AE-463693DF2578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32BAF015-7801-4FB1-811B-75B4700FB335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6F682632-9623-4A5F-988D-248C3062FDB5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</p:spTree>
    <p:extLst>
      <p:ext uri="{BB962C8B-B14F-4D97-AF65-F5344CB8AC3E}">
        <p14:creationId xmlns:p14="http://schemas.microsoft.com/office/powerpoint/2010/main" val="17044970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544406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CEA7E5-1723-4FE6-A184-6AA34D937063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58" name="Graphic 57" descr="Computer outline">
              <a:extLst>
                <a:ext uri="{FF2B5EF4-FFF2-40B4-BE49-F238E27FC236}">
                  <a16:creationId xmlns:a16="http://schemas.microsoft.com/office/drawing/2014/main" id="{4B04FF47-525E-4CB8-87DD-BBE5D5786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9" name="Graphic 58" descr="Folder with solid fill">
              <a:extLst>
                <a:ext uri="{FF2B5EF4-FFF2-40B4-BE49-F238E27FC236}">
                  <a16:creationId xmlns:a16="http://schemas.microsoft.com/office/drawing/2014/main" id="{E55E7BF5-5CCC-4B15-A736-C63E74D2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D09C32D-A33E-4493-893C-DB9F6255C1A2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F1992C46-C81C-4CBE-84E1-7D885783E938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3" name="Graphic 62" descr="Earth globe: Asia and Australia with solid fill">
                <a:extLst>
                  <a:ext uri="{FF2B5EF4-FFF2-40B4-BE49-F238E27FC236}">
                    <a16:creationId xmlns:a16="http://schemas.microsoft.com/office/drawing/2014/main" id="{B737E18F-D2E6-40A3-925C-561EC974BE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137C69B-CE0D-4151-9FE8-3CFE301ECFBC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752F937-612F-4A5D-8A5A-EC0ED9237ADA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65" name="Graphic 64" descr="Open folder outline">
            <a:extLst>
              <a:ext uri="{FF2B5EF4-FFF2-40B4-BE49-F238E27FC236}">
                <a16:creationId xmlns:a16="http://schemas.microsoft.com/office/drawing/2014/main" id="{B3131840-6963-4E2F-B8AF-15976A5837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7563CA-8171-47C6-8C01-258E3E9FFCE6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571BAD8-1C88-4F98-A07D-3DA4D52CF95B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Graphic 70" descr="Programmer male with solid fill">
            <a:extLst>
              <a:ext uri="{FF2B5EF4-FFF2-40B4-BE49-F238E27FC236}">
                <a16:creationId xmlns:a16="http://schemas.microsoft.com/office/drawing/2014/main" id="{C62F6FBD-228A-48C5-91CC-D16713A4B40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904AFCB-B1E8-4A34-98B2-2FAAFA64AFAF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44C51DD-48BF-48AC-AEBD-60648A46699B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4" name="Graphic 73" descr="Skull with solid fill">
              <a:extLst>
                <a:ext uri="{FF2B5EF4-FFF2-40B4-BE49-F238E27FC236}">
                  <a16:creationId xmlns:a16="http://schemas.microsoft.com/office/drawing/2014/main" id="{E3622627-FEDF-4434-8AA6-D0ED007E4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5" name="Graphic 74" descr="Laptop with solid fill">
              <a:extLst>
                <a:ext uri="{FF2B5EF4-FFF2-40B4-BE49-F238E27FC236}">
                  <a16:creationId xmlns:a16="http://schemas.microsoft.com/office/drawing/2014/main" id="{45638230-B9C9-4D7E-B478-4F3A8D224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3FC8457-789F-4D86-970E-448FF9F5565D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FAA0B1C-A508-4D3C-9F14-5E6E775DA33D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Graphic 77" descr="Skull with solid fill">
            <a:extLst>
              <a:ext uri="{FF2B5EF4-FFF2-40B4-BE49-F238E27FC236}">
                <a16:creationId xmlns:a16="http://schemas.microsoft.com/office/drawing/2014/main" id="{AD04C580-82BA-4465-B740-030DCDF29AB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509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61022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6AEB758-15D8-4AA7-BF82-8CE6857047C7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D73DAD43-D4DC-4708-8904-1C526D720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7" name="Graphic 6" descr="Folder with solid fill">
              <a:extLst>
                <a:ext uri="{FF2B5EF4-FFF2-40B4-BE49-F238E27FC236}">
                  <a16:creationId xmlns:a16="http://schemas.microsoft.com/office/drawing/2014/main" id="{2FBA9AE8-1AC6-40E4-B5D5-79B4F10A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22ACDBF-910E-447A-9EB3-C3C3FE20C8CC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D15F894-7307-46E1-B0D3-93A7166F0C9C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" name="Graphic 8" descr="Earth globe: Asia and Australia with solid fill">
                <a:extLst>
                  <a:ext uri="{FF2B5EF4-FFF2-40B4-BE49-F238E27FC236}">
                    <a16:creationId xmlns:a16="http://schemas.microsoft.com/office/drawing/2014/main" id="{FD3FEF79-CD55-4228-829A-A86784285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20EC381-439C-4368-AF82-E84B0430BB59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FD4CBC9-566E-489A-B984-EDBF7540D9BB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1845C39-A83A-47CA-9CF9-D2B11863B8C1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AC5E969-BC1B-49D8-AEA9-B42C71EF42CB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2B62AE4-3C84-4EAD-87A7-86C6DFCEC2D1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Graphic 55" descr="Paper with solid fill">
              <a:extLst>
                <a:ext uri="{FF2B5EF4-FFF2-40B4-BE49-F238E27FC236}">
                  <a16:creationId xmlns:a16="http://schemas.microsoft.com/office/drawing/2014/main" id="{8B971040-8E77-44DB-BD8C-C04D495E8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pic>
        <p:nvPicPr>
          <p:cNvPr id="57" name="Graphic 56" descr="Open folder outline">
            <a:extLst>
              <a:ext uri="{FF2B5EF4-FFF2-40B4-BE49-F238E27FC236}">
                <a16:creationId xmlns:a16="http://schemas.microsoft.com/office/drawing/2014/main" id="{D6C4F87D-E60B-488E-9C64-2A66BA390B9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4A9FE0B-2EF3-471B-9351-D02FE4A9191F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C72D15B-94A0-49C4-A3C1-F2CFE1031C8C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Graphic 68" descr="Programmer male with solid fill">
            <a:extLst>
              <a:ext uri="{FF2B5EF4-FFF2-40B4-BE49-F238E27FC236}">
                <a16:creationId xmlns:a16="http://schemas.microsoft.com/office/drawing/2014/main" id="{E7D73066-CC07-4E19-9203-1A49584264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47765D28-21E2-46F4-878B-EAB8D202F4F5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8DFC629-FA80-461D-A2C7-6B966455358F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2" name="Graphic 71" descr="Skull with solid fill">
              <a:extLst>
                <a:ext uri="{FF2B5EF4-FFF2-40B4-BE49-F238E27FC236}">
                  <a16:creationId xmlns:a16="http://schemas.microsoft.com/office/drawing/2014/main" id="{1B2B1CA2-EB82-4094-91BB-8BD37A0BC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3" name="Graphic 72" descr="Laptop with solid fill">
              <a:extLst>
                <a:ext uri="{FF2B5EF4-FFF2-40B4-BE49-F238E27FC236}">
                  <a16:creationId xmlns:a16="http://schemas.microsoft.com/office/drawing/2014/main" id="{7DDDF38B-C14C-4017-AB33-611CDC60D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FEB4C0E-9C66-49D8-819F-C53FA2FCDE49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911CE051-6E06-4F40-9B12-DAFCED2F7D62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Graphic 75" descr="Skull with solid fill">
            <a:extLst>
              <a:ext uri="{FF2B5EF4-FFF2-40B4-BE49-F238E27FC236}">
                <a16:creationId xmlns:a16="http://schemas.microsoft.com/office/drawing/2014/main" id="{57EEA742-B959-44BF-8833-2AEEA4C4A0C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1303508-3980-49F4-B7D1-9BC3A11F55C4}"/>
              </a:ext>
            </a:extLst>
          </p:cNvPr>
          <p:cNvSpPr txBox="1"/>
          <p:nvPr/>
        </p:nvSpPr>
        <p:spPr>
          <a:xfrm>
            <a:off x="6512463" y="2897524"/>
            <a:ext cx="122822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upload </a:t>
            </a:r>
            <a:r>
              <a:rPr lang="en-US" sz="1050" b="1" dirty="0" err="1">
                <a:solidFill>
                  <a:srgbClr val="C00000"/>
                </a:solidFill>
              </a:rPr>
              <a:t>webshell</a:t>
            </a:r>
            <a:endParaRPr lang="en-US" sz="105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1893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48926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6AEB758-15D8-4AA7-BF82-8CE6857047C7}"/>
              </a:ext>
            </a:extLst>
          </p:cNvPr>
          <p:cNvGrpSpPr/>
          <p:nvPr/>
        </p:nvGrpSpPr>
        <p:grpSpPr>
          <a:xfrm>
            <a:off x="7664098" y="1740822"/>
            <a:ext cx="2728488" cy="2131142"/>
            <a:chOff x="6510728" y="1030757"/>
            <a:chExt cx="2728488" cy="2131142"/>
          </a:xfrm>
        </p:grpSpPr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D73DAD43-D4DC-4708-8904-1C526D720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7" name="Graphic 6" descr="Folder with solid fill">
              <a:extLst>
                <a:ext uri="{FF2B5EF4-FFF2-40B4-BE49-F238E27FC236}">
                  <a16:creationId xmlns:a16="http://schemas.microsoft.com/office/drawing/2014/main" id="{2FBA9AE8-1AC6-40E4-B5D5-79B4F10A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22ACDBF-910E-447A-9EB3-C3C3FE20C8CC}"/>
                </a:ext>
              </a:extLst>
            </p:cNvPr>
            <p:cNvGrpSpPr/>
            <p:nvPr/>
          </p:nvGrpSpPr>
          <p:grpSpPr>
            <a:xfrm>
              <a:off x="8324816" y="2014136"/>
              <a:ext cx="914400" cy="914400"/>
              <a:chOff x="5514667" y="2145891"/>
              <a:chExt cx="914400" cy="91440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D15F894-7307-46E1-B0D3-93A7166F0C9C}"/>
                  </a:ext>
                </a:extLst>
              </p:cNvPr>
              <p:cNvSpPr/>
              <p:nvPr/>
            </p:nvSpPr>
            <p:spPr>
              <a:xfrm>
                <a:off x="5603157" y="2253604"/>
                <a:ext cx="737420" cy="7053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" name="Graphic 8" descr="Earth globe: Asia and Australia with solid fill">
                <a:extLst>
                  <a:ext uri="{FF2B5EF4-FFF2-40B4-BE49-F238E27FC236}">
                    <a16:creationId xmlns:a16="http://schemas.microsoft.com/office/drawing/2014/main" id="{FD3FEF79-CD55-4228-829A-A86784285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514667" y="2145891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20EC381-439C-4368-AF82-E84B0430BB59}"/>
                </a:ext>
              </a:extLst>
            </p:cNvPr>
            <p:cNvSpPr txBox="1"/>
            <p:nvPr/>
          </p:nvSpPr>
          <p:spPr>
            <a:xfrm>
              <a:off x="6632340" y="1782959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www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FD4CBC9-566E-489A-B984-EDBF7540D9BB}"/>
              </a:ext>
            </a:extLst>
          </p:cNvPr>
          <p:cNvSpPr txBox="1"/>
          <p:nvPr/>
        </p:nvSpPr>
        <p:spPr>
          <a:xfrm>
            <a:off x="8169129" y="336160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463120-9C0F-4CAF-9826-6D68088E1DF9}"/>
              </a:ext>
            </a:extLst>
          </p:cNvPr>
          <p:cNvGrpSpPr/>
          <p:nvPr/>
        </p:nvGrpSpPr>
        <p:grpSpPr>
          <a:xfrm>
            <a:off x="8015781" y="4369499"/>
            <a:ext cx="2441475" cy="2131142"/>
            <a:chOff x="5629354" y="3079915"/>
            <a:chExt cx="2441475" cy="2131142"/>
          </a:xfrm>
        </p:grpSpPr>
        <p:pic>
          <p:nvPicPr>
            <p:cNvPr id="15" name="Graphic 14" descr="Computer outline">
              <a:extLst>
                <a:ext uri="{FF2B5EF4-FFF2-40B4-BE49-F238E27FC236}">
                  <a16:creationId xmlns:a16="http://schemas.microsoft.com/office/drawing/2014/main" id="{FE806407-5161-4BD9-8AF5-8518F90AE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29354" y="3079915"/>
              <a:ext cx="2131142" cy="213114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730ED2A-6242-4658-A6D8-E7107EAD593B}"/>
                </a:ext>
              </a:extLst>
            </p:cNvPr>
            <p:cNvGrpSpPr/>
            <p:nvPr/>
          </p:nvGrpSpPr>
          <p:grpSpPr>
            <a:xfrm>
              <a:off x="7156429" y="4092116"/>
              <a:ext cx="914400" cy="914400"/>
              <a:chOff x="7420965" y="4898840"/>
              <a:chExt cx="914400" cy="9144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9F71AFC-1EBF-4CB1-9F3B-1356605FF31E}"/>
                  </a:ext>
                </a:extLst>
              </p:cNvPr>
              <p:cNvSpPr/>
              <p:nvPr/>
            </p:nvSpPr>
            <p:spPr>
              <a:xfrm>
                <a:off x="7568704" y="4953611"/>
                <a:ext cx="650621" cy="7925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" name="Graphic 13" descr="Database with solid fill">
                <a:extLst>
                  <a:ext uri="{FF2B5EF4-FFF2-40B4-BE49-F238E27FC236}">
                    <a16:creationId xmlns:a16="http://schemas.microsoft.com/office/drawing/2014/main" id="{463A6436-3F48-4C10-BDC4-C3D68B8A0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420965" y="489884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716F99-8C47-4599-B21E-44E25579CE99}"/>
                </a:ext>
              </a:extLst>
            </p:cNvPr>
            <p:cNvSpPr txBox="1"/>
            <p:nvPr/>
          </p:nvSpPr>
          <p:spPr>
            <a:xfrm>
              <a:off x="5649501" y="4711970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Database Server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00ED299-B7F0-4EA3-A41B-98676C5B826A}"/>
              </a:ext>
            </a:extLst>
          </p:cNvPr>
          <p:cNvCxnSpPr>
            <a:cxnSpLocks/>
          </p:cNvCxnSpPr>
          <p:nvPr/>
        </p:nvCxnSpPr>
        <p:spPr>
          <a:xfrm>
            <a:off x="8679885" y="3724154"/>
            <a:ext cx="0" cy="96577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1845C39-A83A-47CA-9CF9-D2B11863B8C1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AC5E969-BC1B-49D8-AEA9-B42C71EF42CB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2B62AE4-3C84-4EAD-87A7-86C6DFCEC2D1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Graphic 55" descr="Paper with solid fill">
              <a:extLst>
                <a:ext uri="{FF2B5EF4-FFF2-40B4-BE49-F238E27FC236}">
                  <a16:creationId xmlns:a16="http://schemas.microsoft.com/office/drawing/2014/main" id="{8B971040-8E77-44DB-BD8C-C04D495E8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pic>
        <p:nvPicPr>
          <p:cNvPr id="57" name="Graphic 56" descr="Open folder outline">
            <a:extLst>
              <a:ext uri="{FF2B5EF4-FFF2-40B4-BE49-F238E27FC236}">
                <a16:creationId xmlns:a16="http://schemas.microsoft.com/office/drawing/2014/main" id="{D6C4F87D-E60B-488E-9C64-2A66BA390B9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65453" y="2422371"/>
            <a:ext cx="603659" cy="603659"/>
          </a:xfrm>
          <a:prstGeom prst="rect">
            <a:avLst/>
          </a:prstGeom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4A9FE0B-2EF3-471B-9351-D02FE4A9191F}"/>
              </a:ext>
            </a:extLst>
          </p:cNvPr>
          <p:cNvCxnSpPr>
            <a:cxnSpLocks/>
          </p:cNvCxnSpPr>
          <p:nvPr/>
        </p:nvCxnSpPr>
        <p:spPr>
          <a:xfrm>
            <a:off x="8501335" y="272420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C72D15B-94A0-49C4-A3C1-F2CFE1031C8C}"/>
              </a:ext>
            </a:extLst>
          </p:cNvPr>
          <p:cNvCxnSpPr>
            <a:cxnSpLocks/>
          </p:cNvCxnSpPr>
          <p:nvPr/>
        </p:nvCxnSpPr>
        <p:spPr>
          <a:xfrm>
            <a:off x="9106464" y="2803392"/>
            <a:ext cx="460212" cy="1824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Graphic 68" descr="Programmer male with solid fill">
            <a:extLst>
              <a:ext uri="{FF2B5EF4-FFF2-40B4-BE49-F238E27FC236}">
                <a16:creationId xmlns:a16="http://schemas.microsoft.com/office/drawing/2014/main" id="{E7D73066-CC07-4E19-9203-1A49584264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47765D28-21E2-46F4-878B-EAB8D202F4F5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8DFC629-FA80-461D-A2C7-6B966455358F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2" name="Graphic 71" descr="Skull with solid fill">
              <a:extLst>
                <a:ext uri="{FF2B5EF4-FFF2-40B4-BE49-F238E27FC236}">
                  <a16:creationId xmlns:a16="http://schemas.microsoft.com/office/drawing/2014/main" id="{1B2B1CA2-EB82-4094-91BB-8BD37A0BC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3" name="Graphic 72" descr="Laptop with solid fill">
              <a:extLst>
                <a:ext uri="{FF2B5EF4-FFF2-40B4-BE49-F238E27FC236}">
                  <a16:creationId xmlns:a16="http://schemas.microsoft.com/office/drawing/2014/main" id="{7DDDF38B-C14C-4017-AB33-611CDC60D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FEB4C0E-9C66-49D8-819F-C53FA2FCDE49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911CE051-6E06-4F40-9B12-DAFCED2F7D62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Graphic 75" descr="Skull with solid fill">
            <a:extLst>
              <a:ext uri="{FF2B5EF4-FFF2-40B4-BE49-F238E27FC236}">
                <a16:creationId xmlns:a16="http://schemas.microsoft.com/office/drawing/2014/main" id="{57EEA742-B959-44BF-8833-2AEEA4C4A0C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BA84387-A5B5-483F-938E-CB8DB29D4F9B}"/>
              </a:ext>
            </a:extLst>
          </p:cNvPr>
          <p:cNvCxnSpPr>
            <a:cxnSpLocks/>
          </p:cNvCxnSpPr>
          <p:nvPr/>
        </p:nvCxnSpPr>
        <p:spPr>
          <a:xfrm>
            <a:off x="5858863" y="4107640"/>
            <a:ext cx="4092404" cy="0"/>
          </a:xfrm>
          <a:prstGeom prst="line">
            <a:avLst/>
          </a:prstGeom>
          <a:ln w="3810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E5B34A2-DAEF-4402-BFA1-968B81CAFB87}"/>
              </a:ext>
            </a:extLst>
          </p:cNvPr>
          <p:cNvCxnSpPr>
            <a:cxnSpLocks/>
          </p:cNvCxnSpPr>
          <p:nvPr/>
        </p:nvCxnSpPr>
        <p:spPr>
          <a:xfrm flipV="1">
            <a:off x="5859744" y="3734428"/>
            <a:ext cx="0" cy="381050"/>
          </a:xfrm>
          <a:prstGeom prst="line">
            <a:avLst/>
          </a:prstGeom>
          <a:ln w="3810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D2B7B26-CB7B-44AF-A84D-A968EFEF7675}"/>
              </a:ext>
            </a:extLst>
          </p:cNvPr>
          <p:cNvCxnSpPr>
            <a:cxnSpLocks/>
          </p:cNvCxnSpPr>
          <p:nvPr/>
        </p:nvCxnSpPr>
        <p:spPr>
          <a:xfrm flipV="1">
            <a:off x="9935386" y="3724154"/>
            <a:ext cx="0" cy="381050"/>
          </a:xfrm>
          <a:prstGeom prst="line">
            <a:avLst/>
          </a:prstGeom>
          <a:ln w="38100">
            <a:solidFill>
              <a:srgbClr val="C0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B15919C-7E91-4D4F-A9DE-552FE5E0C4AB}"/>
              </a:ext>
            </a:extLst>
          </p:cNvPr>
          <p:cNvSpPr txBox="1"/>
          <p:nvPr/>
        </p:nvSpPr>
        <p:spPr>
          <a:xfrm>
            <a:off x="6512463" y="2897524"/>
            <a:ext cx="122822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upload </a:t>
            </a:r>
            <a:r>
              <a:rPr lang="en-US" sz="1050" b="1" dirty="0" err="1">
                <a:solidFill>
                  <a:srgbClr val="C00000"/>
                </a:solidFill>
              </a:rPr>
              <a:t>webshell</a:t>
            </a:r>
            <a:endParaRPr lang="en-US" sz="1050" b="1" dirty="0">
              <a:solidFill>
                <a:srgbClr val="C0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E8C617F-E88C-4424-995F-766C104D387A}"/>
              </a:ext>
            </a:extLst>
          </p:cNvPr>
          <p:cNvSpPr txBox="1"/>
          <p:nvPr/>
        </p:nvSpPr>
        <p:spPr>
          <a:xfrm>
            <a:off x="6234054" y="4132823"/>
            <a:ext cx="19575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access </a:t>
            </a:r>
            <a:r>
              <a:rPr lang="en-US" sz="1050" b="1" dirty="0" err="1">
                <a:solidFill>
                  <a:srgbClr val="C00000"/>
                </a:solidFill>
              </a:rPr>
              <a:t>webshell</a:t>
            </a:r>
            <a:r>
              <a:rPr lang="en-US" sz="1050" b="1" dirty="0">
                <a:solidFill>
                  <a:srgbClr val="C00000"/>
                </a:solidFill>
              </a:rPr>
              <a:t> in browser</a:t>
            </a:r>
          </a:p>
          <a:p>
            <a:pPr algn="ctr"/>
            <a:r>
              <a:rPr lang="en-US" sz="1050" b="1" dirty="0">
                <a:solidFill>
                  <a:srgbClr val="C00000"/>
                </a:solidFill>
              </a:rPr>
              <a:t>for command execution</a:t>
            </a:r>
          </a:p>
        </p:txBody>
      </p:sp>
      <p:pic>
        <p:nvPicPr>
          <p:cNvPr id="40" name="Graphic 39" descr="Skull with solid fill">
            <a:extLst>
              <a:ext uri="{FF2B5EF4-FFF2-40B4-BE49-F238E27FC236}">
                <a16:creationId xmlns:a16="http://schemas.microsoft.com/office/drawing/2014/main" id="{15B16A21-3ED3-4EFC-BB92-46F3214CC67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859551" y="2918506"/>
            <a:ext cx="462337" cy="462337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936B6862-5A2A-4CB9-AB60-BE0426A0E7D5}"/>
              </a:ext>
            </a:extLst>
          </p:cNvPr>
          <p:cNvGrpSpPr/>
          <p:nvPr/>
        </p:nvGrpSpPr>
        <p:grpSpPr>
          <a:xfrm>
            <a:off x="10171157" y="1566259"/>
            <a:ext cx="1864540" cy="2479978"/>
            <a:chOff x="10171157" y="1566259"/>
            <a:chExt cx="1864540" cy="2479978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F0F6190-E739-40B1-BC3E-61E4A9FE0AE7}"/>
                </a:ext>
              </a:extLst>
            </p:cNvPr>
            <p:cNvGrpSpPr/>
            <p:nvPr/>
          </p:nvGrpSpPr>
          <p:grpSpPr>
            <a:xfrm>
              <a:off x="10783751" y="1566259"/>
              <a:ext cx="1204675" cy="967330"/>
              <a:chOff x="9467042" y="-150577"/>
              <a:chExt cx="2426622" cy="2131142"/>
            </a:xfrm>
          </p:grpSpPr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FCA8917D-CD68-4236-8E7A-561D7126A925}"/>
                  </a:ext>
                </a:extLst>
              </p:cNvPr>
              <p:cNvGrpSpPr/>
              <p:nvPr/>
            </p:nvGrpSpPr>
            <p:grpSpPr>
              <a:xfrm>
                <a:off x="9467042" y="-150577"/>
                <a:ext cx="2426622" cy="2131142"/>
                <a:chOff x="6812594" y="1030757"/>
                <a:chExt cx="2426622" cy="2131142"/>
              </a:xfrm>
            </p:grpSpPr>
            <p:pic>
              <p:nvPicPr>
                <p:cNvPr id="80" name="Graphic 79" descr="Computer outline">
                  <a:extLst>
                    <a:ext uri="{FF2B5EF4-FFF2-40B4-BE49-F238E27FC236}">
                      <a16:creationId xmlns:a16="http://schemas.microsoft.com/office/drawing/2014/main" id="{EA987EBE-77F3-49BC-9C38-A9BB3C6C26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12594" y="1030757"/>
                  <a:ext cx="2131142" cy="2131142"/>
                </a:xfrm>
                <a:prstGeom prst="rect">
                  <a:avLst/>
                </a:prstGeom>
              </p:spPr>
            </p:pic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BAE181DB-D262-4ED0-8FA0-EAC1D481703D}"/>
                    </a:ext>
                  </a:extLst>
                </p:cNvPr>
                <p:cNvGrpSpPr/>
                <p:nvPr/>
              </p:nvGrpSpPr>
              <p:grpSpPr>
                <a:xfrm>
                  <a:off x="8324816" y="2014136"/>
                  <a:ext cx="914400" cy="914400"/>
                  <a:chOff x="5514667" y="2145891"/>
                  <a:chExt cx="914400" cy="914400"/>
                </a:xfrm>
              </p:grpSpPr>
              <p:sp>
                <p:nvSpPr>
                  <p:cNvPr id="82" name="Oval 81">
                    <a:extLst>
                      <a:ext uri="{FF2B5EF4-FFF2-40B4-BE49-F238E27FC236}">
                        <a16:creationId xmlns:a16="http://schemas.microsoft.com/office/drawing/2014/main" id="{3D342A22-47A2-4F06-AA85-FEDD2D95572B}"/>
                      </a:ext>
                    </a:extLst>
                  </p:cNvPr>
                  <p:cNvSpPr/>
                  <p:nvPr/>
                </p:nvSpPr>
                <p:spPr>
                  <a:xfrm>
                    <a:off x="5603157" y="2253604"/>
                    <a:ext cx="737420" cy="70535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83" name="Graphic 82" descr="Earth globe: Asia and Australia with solid fill">
                    <a:extLst>
                      <a:ext uri="{FF2B5EF4-FFF2-40B4-BE49-F238E27FC236}">
                        <a16:creationId xmlns:a16="http://schemas.microsoft.com/office/drawing/2014/main" id="{E879E386-80CE-452B-98E4-74D67A9D50F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514667" y="2145891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79" name="Graphic 78" descr="Skull with solid fill">
                <a:extLst>
                  <a:ext uri="{FF2B5EF4-FFF2-40B4-BE49-F238E27FC236}">
                    <a16:creationId xmlns:a16="http://schemas.microsoft.com/office/drawing/2014/main" id="{D6809847-8883-4D83-AC83-8D5DAA40C7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9864238" y="526760"/>
                <a:ext cx="565370" cy="565370"/>
              </a:xfrm>
              <a:prstGeom prst="rect">
                <a:avLst/>
              </a:prstGeom>
            </p:spPr>
          </p:pic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E20FCE7-184E-457D-A20A-FE59A4865147}"/>
                </a:ext>
              </a:extLst>
            </p:cNvPr>
            <p:cNvGrpSpPr/>
            <p:nvPr/>
          </p:nvGrpSpPr>
          <p:grpSpPr>
            <a:xfrm>
              <a:off x="10818401" y="2333371"/>
              <a:ext cx="1204675" cy="967330"/>
              <a:chOff x="9467042" y="-150577"/>
              <a:chExt cx="2426622" cy="2131142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E102DBA6-4F77-42D1-939E-8A0CCCF597BC}"/>
                  </a:ext>
                </a:extLst>
              </p:cNvPr>
              <p:cNvGrpSpPr/>
              <p:nvPr/>
            </p:nvGrpSpPr>
            <p:grpSpPr>
              <a:xfrm>
                <a:off x="9467042" y="-150577"/>
                <a:ext cx="2426622" cy="2131142"/>
                <a:chOff x="6812594" y="1030757"/>
                <a:chExt cx="2426622" cy="2131142"/>
              </a:xfrm>
            </p:grpSpPr>
            <p:pic>
              <p:nvPicPr>
                <p:cNvPr id="66" name="Graphic 65" descr="Computer outline">
                  <a:extLst>
                    <a:ext uri="{FF2B5EF4-FFF2-40B4-BE49-F238E27FC236}">
                      <a16:creationId xmlns:a16="http://schemas.microsoft.com/office/drawing/2014/main" id="{237EAA94-0040-41AC-AAE4-5C22B984EB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12594" y="1030757"/>
                  <a:ext cx="2131142" cy="2131142"/>
                </a:xfrm>
                <a:prstGeom prst="rect">
                  <a:avLst/>
                </a:prstGeom>
              </p:spPr>
            </p:pic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D8EA6159-F654-457F-9F03-7DFEC31E23F1}"/>
                    </a:ext>
                  </a:extLst>
                </p:cNvPr>
                <p:cNvGrpSpPr/>
                <p:nvPr/>
              </p:nvGrpSpPr>
              <p:grpSpPr>
                <a:xfrm>
                  <a:off x="8324816" y="2014136"/>
                  <a:ext cx="914400" cy="914400"/>
                  <a:chOff x="5514667" y="2145891"/>
                  <a:chExt cx="914400" cy="914400"/>
                </a:xfrm>
              </p:grpSpPr>
              <p:sp>
                <p:nvSpPr>
                  <p:cNvPr id="68" name="Oval 67">
                    <a:extLst>
                      <a:ext uri="{FF2B5EF4-FFF2-40B4-BE49-F238E27FC236}">
                        <a16:creationId xmlns:a16="http://schemas.microsoft.com/office/drawing/2014/main" id="{BE5FA0B3-6319-41E3-BE94-70F50EE0288A}"/>
                      </a:ext>
                    </a:extLst>
                  </p:cNvPr>
                  <p:cNvSpPr/>
                  <p:nvPr/>
                </p:nvSpPr>
                <p:spPr>
                  <a:xfrm>
                    <a:off x="5603157" y="2253604"/>
                    <a:ext cx="737420" cy="70535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77" name="Graphic 76" descr="Earth globe: Asia and Australia with solid fill">
                    <a:extLst>
                      <a:ext uri="{FF2B5EF4-FFF2-40B4-BE49-F238E27FC236}">
                        <a16:creationId xmlns:a16="http://schemas.microsoft.com/office/drawing/2014/main" id="{73F38163-EC8D-4246-ADE0-8AACDA94C14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514667" y="2145891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65" name="Graphic 64" descr="Skull with solid fill">
                <a:extLst>
                  <a:ext uri="{FF2B5EF4-FFF2-40B4-BE49-F238E27FC236}">
                    <a16:creationId xmlns:a16="http://schemas.microsoft.com/office/drawing/2014/main" id="{CAB8B224-7976-41CC-B9FA-05754BC70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9864238" y="526760"/>
                <a:ext cx="565370" cy="565370"/>
              </a:xfrm>
              <a:prstGeom prst="rect">
                <a:avLst/>
              </a:prstGeom>
            </p:spPr>
          </p:pic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AFB55E0-F7A1-42B3-9BA5-3D8F665BDA7F}"/>
                </a:ext>
              </a:extLst>
            </p:cNvPr>
            <p:cNvGrpSpPr/>
            <p:nvPr/>
          </p:nvGrpSpPr>
          <p:grpSpPr>
            <a:xfrm>
              <a:off x="10831022" y="3078907"/>
              <a:ext cx="1204675" cy="967330"/>
              <a:chOff x="9467042" y="-150577"/>
              <a:chExt cx="2426622" cy="2131142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ED4B9DC9-E6A9-47BA-A55E-BDDB5EE5A462}"/>
                  </a:ext>
                </a:extLst>
              </p:cNvPr>
              <p:cNvGrpSpPr/>
              <p:nvPr/>
            </p:nvGrpSpPr>
            <p:grpSpPr>
              <a:xfrm>
                <a:off x="9467042" y="-150577"/>
                <a:ext cx="2426622" cy="2131142"/>
                <a:chOff x="6812594" y="1030757"/>
                <a:chExt cx="2426622" cy="2131142"/>
              </a:xfrm>
            </p:grpSpPr>
            <p:pic>
              <p:nvPicPr>
                <p:cNvPr id="60" name="Graphic 59" descr="Computer outline">
                  <a:extLst>
                    <a:ext uri="{FF2B5EF4-FFF2-40B4-BE49-F238E27FC236}">
                      <a16:creationId xmlns:a16="http://schemas.microsoft.com/office/drawing/2014/main" id="{5E87963D-2C13-459C-9CAC-2238C28BFB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12594" y="1030757"/>
                  <a:ext cx="2131142" cy="2131142"/>
                </a:xfrm>
                <a:prstGeom prst="rect">
                  <a:avLst/>
                </a:prstGeom>
              </p:spPr>
            </p:pic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A1C4EA54-0DF7-4470-B65F-5AEFDB63D702}"/>
                    </a:ext>
                  </a:extLst>
                </p:cNvPr>
                <p:cNvGrpSpPr/>
                <p:nvPr/>
              </p:nvGrpSpPr>
              <p:grpSpPr>
                <a:xfrm>
                  <a:off x="8324816" y="2014136"/>
                  <a:ext cx="914400" cy="914400"/>
                  <a:chOff x="5514667" y="2145891"/>
                  <a:chExt cx="914400" cy="914400"/>
                </a:xfrm>
              </p:grpSpPr>
              <p:sp>
                <p:nvSpPr>
                  <p:cNvPr id="62" name="Oval 61">
                    <a:extLst>
                      <a:ext uri="{FF2B5EF4-FFF2-40B4-BE49-F238E27FC236}">
                        <a16:creationId xmlns:a16="http://schemas.microsoft.com/office/drawing/2014/main" id="{7AFE495C-DFF4-4DE4-AC36-F431B61B93A1}"/>
                      </a:ext>
                    </a:extLst>
                  </p:cNvPr>
                  <p:cNvSpPr/>
                  <p:nvPr/>
                </p:nvSpPr>
                <p:spPr>
                  <a:xfrm>
                    <a:off x="5603157" y="2253604"/>
                    <a:ext cx="737420" cy="70535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63" name="Graphic 62" descr="Earth globe: Asia and Australia with solid fill">
                    <a:extLst>
                      <a:ext uri="{FF2B5EF4-FFF2-40B4-BE49-F238E27FC236}">
                        <a16:creationId xmlns:a16="http://schemas.microsoft.com/office/drawing/2014/main" id="{30F89DAF-612F-41ED-8D7A-5DCF9D0093C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514667" y="2145891"/>
                    <a:ext cx="914400" cy="914400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52" name="Graphic 51" descr="Skull with solid fill">
                <a:extLst>
                  <a:ext uri="{FF2B5EF4-FFF2-40B4-BE49-F238E27FC236}">
                    <a16:creationId xmlns:a16="http://schemas.microsoft.com/office/drawing/2014/main" id="{0B3B6521-8247-4939-9EDB-816C11D643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9864238" y="526760"/>
                <a:ext cx="565370" cy="565370"/>
              </a:xfrm>
              <a:prstGeom prst="rect">
                <a:avLst/>
              </a:prstGeom>
            </p:spPr>
          </p:pic>
        </p:grp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326CC14-BBDE-4771-9D2E-FFEB1A189A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71157" y="2106526"/>
              <a:ext cx="531014" cy="745778"/>
            </a:xfrm>
            <a:prstGeom prst="line">
              <a:avLst/>
            </a:prstGeom>
            <a:ln w="38100">
              <a:solidFill>
                <a:srgbClr val="C0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CE1B223-EC61-47CA-A662-E934994D29E8}"/>
                </a:ext>
              </a:extLst>
            </p:cNvPr>
            <p:cNvCxnSpPr>
              <a:cxnSpLocks/>
              <a:endCxn id="66" idx="1"/>
            </p:cNvCxnSpPr>
            <p:nvPr/>
          </p:nvCxnSpPr>
          <p:spPr>
            <a:xfrm flipV="1">
              <a:off x="10304546" y="2817036"/>
              <a:ext cx="513855" cy="238715"/>
            </a:xfrm>
            <a:prstGeom prst="line">
              <a:avLst/>
            </a:prstGeom>
            <a:ln w="38100">
              <a:solidFill>
                <a:srgbClr val="C0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5073D93-13F4-4642-99F8-037369EB7CB5}"/>
                </a:ext>
              </a:extLst>
            </p:cNvPr>
            <p:cNvCxnSpPr>
              <a:cxnSpLocks/>
              <a:endCxn id="60" idx="1"/>
            </p:cNvCxnSpPr>
            <p:nvPr/>
          </p:nvCxnSpPr>
          <p:spPr>
            <a:xfrm>
              <a:off x="10319413" y="3378047"/>
              <a:ext cx="511609" cy="184525"/>
            </a:xfrm>
            <a:prstGeom prst="line">
              <a:avLst/>
            </a:prstGeom>
            <a:ln w="38100">
              <a:solidFill>
                <a:srgbClr val="C0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143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70854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r>
              <a:rPr lang="en-US" sz="1400" b="1" dirty="0"/>
              <a:t>Walkthrough: More RCE Examples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8DCB3F8-2C18-4385-A85B-96226EA3F91C}"/>
              </a:ext>
            </a:extLst>
          </p:cNvPr>
          <p:cNvSpPr txBox="1"/>
          <p:nvPr/>
        </p:nvSpPr>
        <p:spPr>
          <a:xfrm>
            <a:off x="4965700" y="2289312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Share</a:t>
            </a:r>
            <a:b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</a:b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Exploitation Walkthrough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E0B50A6-36FE-4495-ADF5-C0FE33D4DD03}"/>
              </a:ext>
            </a:extLst>
          </p:cNvPr>
          <p:cNvSpPr txBox="1"/>
          <p:nvPr/>
        </p:nvSpPr>
        <p:spPr>
          <a:xfrm>
            <a:off x="7226302" y="3429000"/>
            <a:ext cx="42807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More RCE Examples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5066868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369553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Share exploitation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r>
              <a:rPr lang="en-US" sz="1400" b="1" dirty="0"/>
              <a:t>Walkthrough: RCE Examples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CEA7E5-1723-4FE6-A184-6AA34D937063}"/>
              </a:ext>
            </a:extLst>
          </p:cNvPr>
          <p:cNvGrpSpPr/>
          <p:nvPr/>
        </p:nvGrpSpPr>
        <p:grpSpPr>
          <a:xfrm>
            <a:off x="7580098" y="1757082"/>
            <a:ext cx="2433008" cy="2131142"/>
            <a:chOff x="6510728" y="1030757"/>
            <a:chExt cx="2433008" cy="2131142"/>
          </a:xfrm>
        </p:grpSpPr>
        <p:pic>
          <p:nvPicPr>
            <p:cNvPr id="58" name="Graphic 57" descr="Computer outline">
              <a:extLst>
                <a:ext uri="{FF2B5EF4-FFF2-40B4-BE49-F238E27FC236}">
                  <a16:creationId xmlns:a16="http://schemas.microsoft.com/office/drawing/2014/main" id="{4B04FF47-525E-4CB8-87DD-BBE5D5786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9" name="Graphic 58" descr="Folder with solid fill">
              <a:extLst>
                <a:ext uri="{FF2B5EF4-FFF2-40B4-BE49-F238E27FC236}">
                  <a16:creationId xmlns:a16="http://schemas.microsoft.com/office/drawing/2014/main" id="{E55E7BF5-5CCC-4B15-A736-C63E74D2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752F937-612F-4A5D-8A5A-EC0ED9237ADA}"/>
              </a:ext>
            </a:extLst>
          </p:cNvPr>
          <p:cNvSpPr txBox="1"/>
          <p:nvPr/>
        </p:nvSpPr>
        <p:spPr>
          <a:xfrm>
            <a:off x="8085129" y="337786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65" name="Graphic 64" descr="Open folder outline">
            <a:extLst>
              <a:ext uri="{FF2B5EF4-FFF2-40B4-BE49-F238E27FC236}">
                <a16:creationId xmlns:a16="http://schemas.microsoft.com/office/drawing/2014/main" id="{B3131840-6963-4E2F-B8AF-15976A5837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81453" y="2438631"/>
            <a:ext cx="603659" cy="60365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7563CA-8171-47C6-8C01-258E3E9FFCE6}"/>
              </a:ext>
            </a:extLst>
          </p:cNvPr>
          <p:cNvCxnSpPr>
            <a:cxnSpLocks/>
          </p:cNvCxnSpPr>
          <p:nvPr/>
        </p:nvCxnSpPr>
        <p:spPr>
          <a:xfrm>
            <a:off x="8417335" y="274046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Graphic 70" descr="Programmer male with solid fill">
            <a:extLst>
              <a:ext uri="{FF2B5EF4-FFF2-40B4-BE49-F238E27FC236}">
                <a16:creationId xmlns:a16="http://schemas.microsoft.com/office/drawing/2014/main" id="{C62F6FBD-228A-48C5-91CC-D16713A4B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904AFCB-B1E8-4A34-98B2-2FAAFA64AFAF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FAA0B1C-A508-4D3C-9F14-5E6E775DA33D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C4DD4C3-6669-4E7B-9AB1-5814B0DB313A}"/>
              </a:ext>
            </a:extLst>
          </p:cNvPr>
          <p:cNvGrpSpPr/>
          <p:nvPr/>
        </p:nvGrpSpPr>
        <p:grpSpPr>
          <a:xfrm>
            <a:off x="5102573" y="67247"/>
            <a:ext cx="1499012" cy="3217743"/>
            <a:chOff x="5102573" y="67247"/>
            <a:chExt cx="1499012" cy="3217743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544C51DD-48BF-48AC-AEBD-60648A46699B}"/>
                </a:ext>
              </a:extLst>
            </p:cNvPr>
            <p:cNvGrpSpPr/>
            <p:nvPr/>
          </p:nvGrpSpPr>
          <p:grpSpPr>
            <a:xfrm>
              <a:off x="5102573" y="67247"/>
              <a:ext cx="1499012" cy="1499012"/>
              <a:chOff x="5575833" y="2891518"/>
              <a:chExt cx="1499012" cy="1499012"/>
            </a:xfrm>
          </p:grpSpPr>
          <p:pic>
            <p:nvPicPr>
              <p:cNvPr id="74" name="Graphic 73" descr="Skull with solid fill">
                <a:extLst>
                  <a:ext uri="{FF2B5EF4-FFF2-40B4-BE49-F238E27FC236}">
                    <a16:creationId xmlns:a16="http://schemas.microsoft.com/office/drawing/2014/main" id="{E3622627-FEDF-4434-8AA6-D0ED007E4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6087856" y="3351031"/>
                <a:ext cx="435148" cy="435148"/>
              </a:xfrm>
              <a:prstGeom prst="rect">
                <a:avLst/>
              </a:prstGeom>
            </p:spPr>
          </p:pic>
          <p:pic>
            <p:nvPicPr>
              <p:cNvPr id="75" name="Graphic 74" descr="Laptop with solid fill">
                <a:extLst>
                  <a:ext uri="{FF2B5EF4-FFF2-40B4-BE49-F238E27FC236}">
                    <a16:creationId xmlns:a16="http://schemas.microsoft.com/office/drawing/2014/main" id="{45638230-B9C9-4D7E-B478-4F3A8D224B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5575833" y="2891518"/>
                <a:ext cx="1499012" cy="1499012"/>
              </a:xfrm>
              <a:prstGeom prst="rect">
                <a:avLst/>
              </a:prstGeom>
            </p:spPr>
          </p:pic>
        </p:grp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13FC8457-789F-4D86-970E-448FF9F5565D}"/>
                </a:ext>
              </a:extLst>
            </p:cNvPr>
            <p:cNvCxnSpPr>
              <a:cxnSpLocks/>
            </p:cNvCxnSpPr>
            <p:nvPr/>
          </p:nvCxnSpPr>
          <p:spPr>
            <a:xfrm>
              <a:off x="5858863" y="1302053"/>
              <a:ext cx="0" cy="48288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8" name="Graphic 77" descr="Skull with solid fill">
              <a:extLst>
                <a:ext uri="{FF2B5EF4-FFF2-40B4-BE49-F238E27FC236}">
                  <a16:creationId xmlns:a16="http://schemas.microsoft.com/office/drawing/2014/main" id="{AD04C580-82BA-4465-B740-030DCDF29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607670" y="2822653"/>
              <a:ext cx="462337" cy="462337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C5A33B6-714D-4735-A4B5-DED5AAD39B7C}"/>
              </a:ext>
            </a:extLst>
          </p:cNvPr>
          <p:cNvGrpSpPr/>
          <p:nvPr/>
        </p:nvGrpSpPr>
        <p:grpSpPr>
          <a:xfrm>
            <a:off x="6430488" y="2348447"/>
            <a:ext cx="1241416" cy="869744"/>
            <a:chOff x="6430488" y="2348447"/>
            <a:chExt cx="1241416" cy="86974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0B2BCD8-B25B-43E2-A565-41C16D7B9621}"/>
                </a:ext>
              </a:extLst>
            </p:cNvPr>
            <p:cNvGrpSpPr/>
            <p:nvPr/>
          </p:nvGrpSpPr>
          <p:grpSpPr>
            <a:xfrm>
              <a:off x="6430488" y="2348447"/>
              <a:ext cx="1241416" cy="637371"/>
              <a:chOff x="6430488" y="2348447"/>
              <a:chExt cx="1241416" cy="637371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F3D4E96E-7DA5-445E-90AC-19276D9FF6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30488" y="2704673"/>
                <a:ext cx="1241416" cy="0"/>
              </a:xfrm>
              <a:prstGeom prst="line">
                <a:avLst/>
              </a:prstGeom>
              <a:ln w="38100">
                <a:solidFill>
                  <a:srgbClr val="C0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BF35D6C3-9F88-4AFF-BF14-78F1B42A8331}"/>
                  </a:ext>
                </a:extLst>
              </p:cNvPr>
              <p:cNvGrpSpPr/>
              <p:nvPr/>
            </p:nvGrpSpPr>
            <p:grpSpPr>
              <a:xfrm>
                <a:off x="6775770" y="2348447"/>
                <a:ext cx="607553" cy="637371"/>
                <a:chOff x="6365592" y="3600865"/>
                <a:chExt cx="914400" cy="9144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F9C6FE4B-8F79-401F-9798-1CFDB42365E6}"/>
                    </a:ext>
                  </a:extLst>
                </p:cNvPr>
                <p:cNvSpPr/>
                <p:nvPr/>
              </p:nvSpPr>
              <p:spPr>
                <a:xfrm>
                  <a:off x="6498927" y="3669537"/>
                  <a:ext cx="652877" cy="7758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34" name="Graphic 33" descr="Paper with solid fill">
                  <a:extLst>
                    <a:ext uri="{FF2B5EF4-FFF2-40B4-BE49-F238E27FC236}">
                      <a16:creationId xmlns:a16="http://schemas.microsoft.com/office/drawing/2014/main" id="{3C555E1C-B026-4F67-8302-875B64A485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65592" y="3600865"/>
                  <a:ext cx="914400" cy="914400"/>
                </a:xfrm>
                <a:prstGeom prst="rect">
                  <a:avLst/>
                </a:prstGeom>
              </p:spPr>
            </p:pic>
          </p:grp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2CCE898-0323-4E4D-AE6E-F41D841A5028}"/>
                </a:ext>
              </a:extLst>
            </p:cNvPr>
            <p:cNvSpPr txBox="1"/>
            <p:nvPr/>
          </p:nvSpPr>
          <p:spPr>
            <a:xfrm>
              <a:off x="6673132" y="2964275"/>
              <a:ext cx="81624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</a:rPr>
                <a:t>upload </a:t>
              </a:r>
              <a:r>
                <a:rPr lang="en-US" sz="1050" b="1" dirty="0" err="1">
                  <a:solidFill>
                    <a:srgbClr val="C00000"/>
                  </a:solidFill>
                </a:rPr>
                <a:t>dll</a:t>
              </a:r>
              <a:endParaRPr lang="en-US" sz="105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1DAC52E1-F3D6-471A-9703-F1C29A201C85}"/>
              </a:ext>
            </a:extLst>
          </p:cNvPr>
          <p:cNvSpPr txBox="1"/>
          <p:nvPr/>
        </p:nvSpPr>
        <p:spPr>
          <a:xfrm>
            <a:off x="7760496" y="2520007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C$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3D4ED-EBEE-4646-B2BD-83807B830F1A}"/>
              </a:ext>
            </a:extLst>
          </p:cNvPr>
          <p:cNvSpPr txBox="1"/>
          <p:nvPr/>
        </p:nvSpPr>
        <p:spPr>
          <a:xfrm>
            <a:off x="8586210" y="2666729"/>
            <a:ext cx="420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app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7EDCAB-F658-43E1-BFF8-E59288195D59}"/>
              </a:ext>
            </a:extLst>
          </p:cNvPr>
          <p:cNvSpPr txBox="1"/>
          <p:nvPr/>
        </p:nvSpPr>
        <p:spPr>
          <a:xfrm>
            <a:off x="6288303" y="4010498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DLL Hijacking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3750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321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Programmer female with solid fill">
            <a:extLst>
              <a:ext uri="{FF2B5EF4-FFF2-40B4-BE49-F238E27FC236}">
                <a16:creationId xmlns:a16="http://schemas.microsoft.com/office/drawing/2014/main" id="{79591890-D0BA-4984-9037-FD72E5312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3875" y="2378065"/>
            <a:ext cx="2101871" cy="2101871"/>
          </a:xfrm>
          <a:prstGeom prst="rect">
            <a:avLst/>
          </a:prstGeom>
        </p:spPr>
      </p:pic>
      <p:pic>
        <p:nvPicPr>
          <p:cNvPr id="7" name="Graphic 6" descr="Programmer male with solid fill">
            <a:extLst>
              <a:ext uri="{FF2B5EF4-FFF2-40B4-BE49-F238E27FC236}">
                <a16:creationId xmlns:a16="http://schemas.microsoft.com/office/drawing/2014/main" id="{791441B8-D385-4C2B-9AD2-E2BBF6246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69629" y="2441518"/>
            <a:ext cx="1974964" cy="1974964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92679B3-A500-4E1F-87C8-BDC8FC8D2070}"/>
              </a:ext>
            </a:extLst>
          </p:cNvPr>
          <p:cNvCxnSpPr>
            <a:cxnSpLocks/>
          </p:cNvCxnSpPr>
          <p:nvPr/>
        </p:nvCxnSpPr>
        <p:spPr>
          <a:xfrm>
            <a:off x="4644593" y="3424168"/>
            <a:ext cx="2979282" cy="1"/>
          </a:xfrm>
          <a:prstGeom prst="straightConnector1">
            <a:avLst/>
          </a:prstGeom>
          <a:ln w="381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B897BB7-621A-4D48-8F32-3FCC305A9ED1}"/>
              </a:ext>
            </a:extLst>
          </p:cNvPr>
          <p:cNvGrpSpPr/>
          <p:nvPr/>
        </p:nvGrpSpPr>
        <p:grpSpPr>
          <a:xfrm>
            <a:off x="5667202" y="2971800"/>
            <a:ext cx="914400" cy="914400"/>
            <a:chOff x="1498138" y="1235006"/>
            <a:chExt cx="914400" cy="9144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C41ADE8-B89F-4E77-BED2-3A39B34DF861}"/>
                </a:ext>
              </a:extLst>
            </p:cNvPr>
            <p:cNvSpPr/>
            <p:nvPr/>
          </p:nvSpPr>
          <p:spPr>
            <a:xfrm>
              <a:off x="1643743" y="1305241"/>
              <a:ext cx="609600" cy="7739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aper with solid fill">
              <a:extLst>
                <a:ext uri="{FF2B5EF4-FFF2-40B4-BE49-F238E27FC236}">
                  <a16:creationId xmlns:a16="http://schemas.microsoft.com/office/drawing/2014/main" id="{39A661C4-E41A-44BB-8E42-AE2BEF599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498138" y="1235006"/>
              <a:ext cx="914400" cy="914400"/>
            </a:xfrm>
            <a:prstGeom prst="rect">
              <a:avLst/>
            </a:prstGeom>
          </p:spPr>
        </p:pic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7CFC1B88-EFB6-4EB0-91C1-B4D5DBB51A02}"/>
              </a:ext>
            </a:extLst>
          </p:cNvPr>
          <p:cNvSpPr/>
          <p:nvPr/>
        </p:nvSpPr>
        <p:spPr>
          <a:xfrm>
            <a:off x="3311016" y="3832412"/>
            <a:ext cx="692189" cy="40277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3E3A3C-C1DD-4556-A802-340C3EED2CCE}"/>
              </a:ext>
            </a:extLst>
          </p:cNvPr>
          <p:cNvSpPr/>
          <p:nvPr/>
        </p:nvSpPr>
        <p:spPr>
          <a:xfrm>
            <a:off x="8328715" y="3854474"/>
            <a:ext cx="692189" cy="40277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59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62E6A7A-212C-A881-FFE0-DEC54D0CC296}"/>
              </a:ext>
            </a:extLst>
          </p:cNvPr>
          <p:cNvCxnSpPr>
            <a:cxnSpLocks/>
          </p:cNvCxnSpPr>
          <p:nvPr/>
        </p:nvCxnSpPr>
        <p:spPr>
          <a:xfrm flipV="1">
            <a:off x="1611327" y="5264441"/>
            <a:ext cx="2736660" cy="2211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8" name="Oval 47">
            <a:extLst>
              <a:ext uri="{FF2B5EF4-FFF2-40B4-BE49-F238E27FC236}">
                <a16:creationId xmlns:a16="http://schemas.microsoft.com/office/drawing/2014/main" id="{7C97BB74-C5C9-C1C3-1A53-0F3E1D904441}"/>
              </a:ext>
            </a:extLst>
          </p:cNvPr>
          <p:cNvSpPr/>
          <p:nvPr/>
        </p:nvSpPr>
        <p:spPr>
          <a:xfrm>
            <a:off x="2606155" y="4934226"/>
            <a:ext cx="647700" cy="66043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DD83164-5DAE-2C39-9FB8-5A0C600764A3}"/>
              </a:ext>
            </a:extLst>
          </p:cNvPr>
          <p:cNvSpPr/>
          <p:nvPr/>
        </p:nvSpPr>
        <p:spPr>
          <a:xfrm>
            <a:off x="6824609" y="6185717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3FA4BDF-435C-6093-4D99-2AC284B984DD}"/>
              </a:ext>
            </a:extLst>
          </p:cNvPr>
          <p:cNvGrpSpPr/>
          <p:nvPr/>
        </p:nvGrpSpPr>
        <p:grpSpPr>
          <a:xfrm>
            <a:off x="3332562" y="2363429"/>
            <a:ext cx="2433008" cy="2131142"/>
            <a:chOff x="6510728" y="1030757"/>
            <a:chExt cx="2433008" cy="2131142"/>
          </a:xfrm>
        </p:grpSpPr>
        <p:pic>
          <p:nvPicPr>
            <p:cNvPr id="4" name="Graphic 3" descr="Computer outline">
              <a:extLst>
                <a:ext uri="{FF2B5EF4-FFF2-40B4-BE49-F238E27FC236}">
                  <a16:creationId xmlns:a16="http://schemas.microsoft.com/office/drawing/2014/main" id="{7ACD476B-0C94-FDA5-8121-75A2BC343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" name="Graphic 4" descr="Folder with solid fill">
              <a:extLst>
                <a:ext uri="{FF2B5EF4-FFF2-40B4-BE49-F238E27FC236}">
                  <a16:creationId xmlns:a16="http://schemas.microsoft.com/office/drawing/2014/main" id="{BA2C9FBA-4657-1EF8-2A97-5A8438AD5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2DFCCF2-CF69-ADDB-F757-BB6B1381339A}"/>
              </a:ext>
            </a:extLst>
          </p:cNvPr>
          <p:cNvSpPr txBox="1"/>
          <p:nvPr/>
        </p:nvSpPr>
        <p:spPr>
          <a:xfrm>
            <a:off x="3941478" y="3991378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Server</a:t>
            </a:r>
          </a:p>
        </p:txBody>
      </p:sp>
      <p:pic>
        <p:nvPicPr>
          <p:cNvPr id="7" name="Graphic 6" descr="Open folder outline">
            <a:extLst>
              <a:ext uri="{FF2B5EF4-FFF2-40B4-BE49-F238E27FC236}">
                <a16:creationId xmlns:a16="http://schemas.microsoft.com/office/drawing/2014/main" id="{9CAD698B-48E4-F648-B890-4D96C00836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33917" y="3044978"/>
            <a:ext cx="603659" cy="60365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28A2964-BAAB-AFAF-BDAE-6A7A6D6DA12F}"/>
              </a:ext>
            </a:extLst>
          </p:cNvPr>
          <p:cNvCxnSpPr>
            <a:cxnSpLocks/>
          </p:cNvCxnSpPr>
          <p:nvPr/>
        </p:nvCxnSpPr>
        <p:spPr>
          <a:xfrm>
            <a:off x="4169799" y="3346808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phic 8" descr="Programmer male with solid fill">
            <a:extLst>
              <a:ext uri="{FF2B5EF4-FFF2-40B4-BE49-F238E27FC236}">
                <a16:creationId xmlns:a16="http://schemas.microsoft.com/office/drawing/2014/main" id="{7DDC2643-7584-49FF-755C-4050E8837C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6003" y="2287037"/>
            <a:ext cx="1721235" cy="17212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2E79565-60F4-A271-6501-222E4D7FE8E5}"/>
              </a:ext>
            </a:extLst>
          </p:cNvPr>
          <p:cNvSpPr txBox="1"/>
          <p:nvPr/>
        </p:nvSpPr>
        <p:spPr>
          <a:xfrm>
            <a:off x="941147" y="393717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1D545B3-0A10-7438-E7F2-C4B5469CD566}"/>
              </a:ext>
            </a:extLst>
          </p:cNvPr>
          <p:cNvGrpSpPr/>
          <p:nvPr/>
        </p:nvGrpSpPr>
        <p:grpSpPr>
          <a:xfrm>
            <a:off x="855037" y="673594"/>
            <a:ext cx="1499012" cy="1499012"/>
            <a:chOff x="5575833" y="2891518"/>
            <a:chExt cx="1499012" cy="1499012"/>
          </a:xfrm>
        </p:grpSpPr>
        <p:pic>
          <p:nvPicPr>
            <p:cNvPr id="12" name="Graphic 11" descr="Skull with solid fill">
              <a:extLst>
                <a:ext uri="{FF2B5EF4-FFF2-40B4-BE49-F238E27FC236}">
                  <a16:creationId xmlns:a16="http://schemas.microsoft.com/office/drawing/2014/main" id="{3DEA740C-6674-4B03-A7DB-3E69C09FF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13" name="Graphic 12" descr="Laptop with solid fill">
              <a:extLst>
                <a:ext uri="{FF2B5EF4-FFF2-40B4-BE49-F238E27FC236}">
                  <a16:creationId xmlns:a16="http://schemas.microsoft.com/office/drawing/2014/main" id="{CAA9CCD4-D926-DC4E-55C6-F0862638A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89D7A3A-5EBD-071C-7B47-6121390625FE}"/>
              </a:ext>
            </a:extLst>
          </p:cNvPr>
          <p:cNvCxnSpPr>
            <a:cxnSpLocks/>
          </p:cNvCxnSpPr>
          <p:nvPr/>
        </p:nvCxnSpPr>
        <p:spPr>
          <a:xfrm>
            <a:off x="1611327" y="1908400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43E7CDE6-B262-10DE-13BB-8459262C2F87}"/>
              </a:ext>
            </a:extLst>
          </p:cNvPr>
          <p:cNvSpPr/>
          <p:nvPr/>
        </p:nvSpPr>
        <p:spPr>
          <a:xfrm>
            <a:off x="1216566" y="3468703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Skull with solid fill">
            <a:extLst>
              <a:ext uri="{FF2B5EF4-FFF2-40B4-BE49-F238E27FC236}">
                <a16:creationId xmlns:a16="http://schemas.microsoft.com/office/drawing/2014/main" id="{C36EA24B-3D68-248E-8B45-74B0190B194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60134" y="3429000"/>
            <a:ext cx="462337" cy="46233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100FFE-2BE2-447A-4F1A-B878BB9305A2}"/>
              </a:ext>
            </a:extLst>
          </p:cNvPr>
          <p:cNvCxnSpPr>
            <a:cxnSpLocks/>
          </p:cNvCxnSpPr>
          <p:nvPr/>
        </p:nvCxnSpPr>
        <p:spPr>
          <a:xfrm flipH="1">
            <a:off x="2182952" y="3311020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07DB45C-A7E0-90DD-031D-03F7458416FE}"/>
              </a:ext>
            </a:extLst>
          </p:cNvPr>
          <p:cNvGrpSpPr/>
          <p:nvPr/>
        </p:nvGrpSpPr>
        <p:grpSpPr>
          <a:xfrm>
            <a:off x="2528234" y="2954794"/>
            <a:ext cx="607553" cy="637371"/>
            <a:chOff x="6365592" y="3600865"/>
            <a:chExt cx="914400" cy="9144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8A818E4-A7BC-738F-83B4-B7E489141AC3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Paper with solid fill">
              <a:extLst>
                <a:ext uri="{FF2B5EF4-FFF2-40B4-BE49-F238E27FC236}">
                  <a16:creationId xmlns:a16="http://schemas.microsoft.com/office/drawing/2014/main" id="{BCD48249-83F6-7221-DC74-2C15C87A0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D0EF176-C666-C1AB-131A-3CDE639C2B7C}"/>
              </a:ext>
            </a:extLst>
          </p:cNvPr>
          <p:cNvSpPr txBox="1"/>
          <p:nvPr/>
        </p:nvSpPr>
        <p:spPr>
          <a:xfrm>
            <a:off x="2425596" y="3570622"/>
            <a:ext cx="1204176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C00000"/>
                </a:solidFill>
              </a:rPr>
              <a:t>Write config</a:t>
            </a:r>
            <a:br>
              <a:rPr lang="en-US" sz="1050" dirty="0">
                <a:solidFill>
                  <a:srgbClr val="C00000"/>
                </a:solidFill>
              </a:rPr>
            </a:br>
            <a:r>
              <a:rPr lang="en-US" sz="1050" dirty="0">
                <a:solidFill>
                  <a:srgbClr val="C00000"/>
                </a:solidFill>
              </a:rPr>
              <a:t>Write exe/</a:t>
            </a:r>
            <a:r>
              <a:rPr lang="en-US" sz="1050" dirty="0" err="1">
                <a:solidFill>
                  <a:srgbClr val="C00000"/>
                </a:solidFill>
              </a:rPr>
              <a:t>dll</a:t>
            </a:r>
            <a:endParaRPr lang="en-US" sz="1050" dirty="0">
              <a:solidFill>
                <a:srgbClr val="C00000"/>
              </a:solidFill>
            </a:endParaRPr>
          </a:p>
          <a:p>
            <a:r>
              <a:rPr lang="en-US" sz="1050" dirty="0">
                <a:solidFill>
                  <a:srgbClr val="C00000"/>
                </a:solidFill>
              </a:rPr>
              <a:t>Modify exe/</a:t>
            </a:r>
            <a:r>
              <a:rPr lang="en-US" sz="1050" dirty="0" err="1">
                <a:solidFill>
                  <a:srgbClr val="C00000"/>
                </a:solidFill>
              </a:rPr>
              <a:t>dll</a:t>
            </a:r>
            <a:endParaRPr lang="en-US" sz="1050" dirty="0">
              <a:solidFill>
                <a:srgbClr val="C00000"/>
              </a:solidFill>
            </a:endParaRPr>
          </a:p>
          <a:p>
            <a:r>
              <a:rPr lang="en-US" sz="1050" dirty="0">
                <a:solidFill>
                  <a:srgbClr val="C00000"/>
                </a:solidFill>
              </a:rPr>
              <a:t>Modify ps1/bat</a:t>
            </a:r>
            <a:br>
              <a:rPr lang="en-US" sz="1050" dirty="0">
                <a:solidFill>
                  <a:srgbClr val="C00000"/>
                </a:solidFill>
              </a:rPr>
            </a:br>
            <a:r>
              <a:rPr lang="en-US" sz="1050" dirty="0">
                <a:solidFill>
                  <a:srgbClr val="C00000"/>
                </a:solidFill>
              </a:rPr>
              <a:t>Modify templates</a:t>
            </a:r>
          </a:p>
          <a:p>
            <a:r>
              <a:rPr lang="en-US" sz="1050" dirty="0">
                <a:solidFill>
                  <a:srgbClr val="C00000"/>
                </a:solidFill>
              </a:rPr>
              <a:t>Write </a:t>
            </a:r>
            <a:r>
              <a:rPr lang="en-US" sz="1050" dirty="0" err="1">
                <a:solidFill>
                  <a:srgbClr val="C00000"/>
                </a:solidFill>
              </a:rPr>
              <a:t>webshell</a:t>
            </a:r>
            <a:endParaRPr lang="en-US" sz="1050" dirty="0">
              <a:solidFill>
                <a:srgbClr val="C0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784DFC-592E-8E6E-E5C7-10727995F134}"/>
              </a:ext>
            </a:extLst>
          </p:cNvPr>
          <p:cNvSpPr txBox="1"/>
          <p:nvPr/>
        </p:nvSpPr>
        <p:spPr>
          <a:xfrm>
            <a:off x="3512960" y="312635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C$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EB7716-D485-7B99-7560-31B391FF30E3}"/>
              </a:ext>
            </a:extLst>
          </p:cNvPr>
          <p:cNvSpPr txBox="1"/>
          <p:nvPr/>
        </p:nvSpPr>
        <p:spPr>
          <a:xfrm>
            <a:off x="4338674" y="3273076"/>
            <a:ext cx="420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app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329F500-AB3A-A684-548F-43FDE2B376DD}"/>
              </a:ext>
            </a:extLst>
          </p:cNvPr>
          <p:cNvCxnSpPr/>
          <p:nvPr/>
        </p:nvCxnSpPr>
        <p:spPr>
          <a:xfrm>
            <a:off x="4338674" y="4352495"/>
            <a:ext cx="0" cy="93406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7A9D366-DC6F-8549-C2BB-260C1FC4B2D3}"/>
              </a:ext>
            </a:extLst>
          </p:cNvPr>
          <p:cNvCxnSpPr/>
          <p:nvPr/>
        </p:nvCxnSpPr>
        <p:spPr>
          <a:xfrm>
            <a:off x="1604543" y="4375355"/>
            <a:ext cx="0" cy="934064"/>
          </a:xfrm>
          <a:prstGeom prst="line">
            <a:avLst/>
          </a:prstGeom>
          <a:ln w="38100">
            <a:headEnd type="triangle"/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7" name="Graphic 46" descr="Shell outline">
            <a:extLst>
              <a:ext uri="{FF2B5EF4-FFF2-40B4-BE49-F238E27FC236}">
                <a16:creationId xmlns:a16="http://schemas.microsoft.com/office/drawing/2014/main" id="{D9DDD804-3B7E-223E-5B16-ADB3428676B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632952" y="4967388"/>
            <a:ext cx="594106" cy="59410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C11BCC1E-89F0-849B-B702-AE46A5FE3276}"/>
              </a:ext>
            </a:extLst>
          </p:cNvPr>
          <p:cNvSpPr txBox="1"/>
          <p:nvPr/>
        </p:nvSpPr>
        <p:spPr>
          <a:xfrm>
            <a:off x="1633859" y="197387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65FE621-0D81-ECEA-E435-7AA6355D0A4E}"/>
              </a:ext>
            </a:extLst>
          </p:cNvPr>
          <p:cNvSpPr txBox="1"/>
          <p:nvPr/>
        </p:nvSpPr>
        <p:spPr>
          <a:xfrm>
            <a:off x="2647207" y="261376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C282BA7-61B1-5E17-C6FE-27E60E565964}"/>
              </a:ext>
            </a:extLst>
          </p:cNvPr>
          <p:cNvSpPr txBox="1"/>
          <p:nvPr/>
        </p:nvSpPr>
        <p:spPr>
          <a:xfrm>
            <a:off x="2773552" y="55853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539559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51190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Share exploitation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r>
              <a:rPr lang="en-US" sz="1400" b="1" dirty="0"/>
              <a:t>Walkthrough: RCE Examples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CEA7E5-1723-4FE6-A184-6AA34D937063}"/>
              </a:ext>
            </a:extLst>
          </p:cNvPr>
          <p:cNvGrpSpPr/>
          <p:nvPr/>
        </p:nvGrpSpPr>
        <p:grpSpPr>
          <a:xfrm>
            <a:off x="7580098" y="1757082"/>
            <a:ext cx="2433008" cy="2131142"/>
            <a:chOff x="6510728" y="1030757"/>
            <a:chExt cx="2433008" cy="2131142"/>
          </a:xfrm>
        </p:grpSpPr>
        <p:pic>
          <p:nvPicPr>
            <p:cNvPr id="58" name="Graphic 57" descr="Computer outline">
              <a:extLst>
                <a:ext uri="{FF2B5EF4-FFF2-40B4-BE49-F238E27FC236}">
                  <a16:creationId xmlns:a16="http://schemas.microsoft.com/office/drawing/2014/main" id="{4B04FF47-525E-4CB8-87DD-BBE5D5786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9" name="Graphic 58" descr="Folder with solid fill">
              <a:extLst>
                <a:ext uri="{FF2B5EF4-FFF2-40B4-BE49-F238E27FC236}">
                  <a16:creationId xmlns:a16="http://schemas.microsoft.com/office/drawing/2014/main" id="{E55E7BF5-5CCC-4B15-A736-C63E74D2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752F937-612F-4A5D-8A5A-EC0ED9237ADA}"/>
              </a:ext>
            </a:extLst>
          </p:cNvPr>
          <p:cNvSpPr txBox="1"/>
          <p:nvPr/>
        </p:nvSpPr>
        <p:spPr>
          <a:xfrm>
            <a:off x="8085129" y="337786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65" name="Graphic 64" descr="Open folder outline">
            <a:extLst>
              <a:ext uri="{FF2B5EF4-FFF2-40B4-BE49-F238E27FC236}">
                <a16:creationId xmlns:a16="http://schemas.microsoft.com/office/drawing/2014/main" id="{B3131840-6963-4E2F-B8AF-15976A5837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81453" y="2438631"/>
            <a:ext cx="603659" cy="60365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7563CA-8171-47C6-8C01-258E3E9FFCE6}"/>
              </a:ext>
            </a:extLst>
          </p:cNvPr>
          <p:cNvCxnSpPr>
            <a:cxnSpLocks/>
          </p:cNvCxnSpPr>
          <p:nvPr/>
        </p:nvCxnSpPr>
        <p:spPr>
          <a:xfrm>
            <a:off x="8417335" y="274046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Graphic 70" descr="Programmer male with solid fill">
            <a:extLst>
              <a:ext uri="{FF2B5EF4-FFF2-40B4-BE49-F238E27FC236}">
                <a16:creationId xmlns:a16="http://schemas.microsoft.com/office/drawing/2014/main" id="{C62F6FBD-228A-48C5-91CC-D16713A4B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904AFCB-B1E8-4A34-98B2-2FAAFA64AFAF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44C51DD-48BF-48AC-AEBD-60648A46699B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4" name="Graphic 73" descr="Skull with solid fill">
              <a:extLst>
                <a:ext uri="{FF2B5EF4-FFF2-40B4-BE49-F238E27FC236}">
                  <a16:creationId xmlns:a16="http://schemas.microsoft.com/office/drawing/2014/main" id="{E3622627-FEDF-4434-8AA6-D0ED007E4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5" name="Graphic 74" descr="Laptop with solid fill">
              <a:extLst>
                <a:ext uri="{FF2B5EF4-FFF2-40B4-BE49-F238E27FC236}">
                  <a16:creationId xmlns:a16="http://schemas.microsoft.com/office/drawing/2014/main" id="{45638230-B9C9-4D7E-B478-4F3A8D224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3FC8457-789F-4D86-970E-448FF9F5565D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FAA0B1C-A508-4D3C-9F14-5E6E775DA33D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Graphic 77" descr="Skull with solid fill">
            <a:extLst>
              <a:ext uri="{FF2B5EF4-FFF2-40B4-BE49-F238E27FC236}">
                <a16:creationId xmlns:a16="http://schemas.microsoft.com/office/drawing/2014/main" id="{AD04C580-82BA-4465-B740-030DCDF29AB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D4E96E-7DA5-445E-90AC-19276D9FF6A5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F35D6C3-9F88-4AFF-BF14-78F1B42A8331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C6FE4B-8F79-401F-9798-1CFDB42365E6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Graphic 33" descr="Paper with solid fill">
              <a:extLst>
                <a:ext uri="{FF2B5EF4-FFF2-40B4-BE49-F238E27FC236}">
                  <a16:creationId xmlns:a16="http://schemas.microsoft.com/office/drawing/2014/main" id="{3C555E1C-B026-4F67-8302-875B64A48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2CCE898-0323-4E4D-AE6E-F41D841A5028}"/>
              </a:ext>
            </a:extLst>
          </p:cNvPr>
          <p:cNvSpPr txBox="1"/>
          <p:nvPr/>
        </p:nvSpPr>
        <p:spPr>
          <a:xfrm>
            <a:off x="6673132" y="2964275"/>
            <a:ext cx="11256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upload config</a:t>
            </a:r>
          </a:p>
          <a:p>
            <a:r>
              <a:rPr lang="en-US" sz="1050" b="1" dirty="0">
                <a:solidFill>
                  <a:srgbClr val="C00000"/>
                </a:solidFill>
              </a:rPr>
              <a:t>upload </a:t>
            </a:r>
            <a:r>
              <a:rPr lang="en-US" sz="1050" b="1" dirty="0" err="1">
                <a:solidFill>
                  <a:srgbClr val="C00000"/>
                </a:solidFill>
              </a:rPr>
              <a:t>dll</a:t>
            </a:r>
            <a:endParaRPr lang="en-US" sz="1050" b="1" dirty="0">
              <a:solidFill>
                <a:srgbClr val="C00000"/>
              </a:solidFill>
            </a:endParaRPr>
          </a:p>
          <a:p>
            <a:r>
              <a:rPr lang="en-US" sz="1050" b="1" dirty="0">
                <a:solidFill>
                  <a:srgbClr val="C00000"/>
                </a:solidFill>
              </a:rPr>
              <a:t>Modify exe/</a:t>
            </a:r>
            <a:r>
              <a:rPr lang="en-US" sz="1050" b="1" dirty="0" err="1">
                <a:solidFill>
                  <a:srgbClr val="C00000"/>
                </a:solidFill>
              </a:rPr>
              <a:t>dll</a:t>
            </a:r>
            <a:endParaRPr lang="en-US" sz="1050" b="1" dirty="0">
              <a:solidFill>
                <a:srgbClr val="C00000"/>
              </a:solidFill>
            </a:endParaRPr>
          </a:p>
          <a:p>
            <a:r>
              <a:rPr lang="en-US" sz="1050" b="1" dirty="0">
                <a:solidFill>
                  <a:srgbClr val="C00000"/>
                </a:solidFill>
              </a:rPr>
              <a:t>Modify ps1/bat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8EC23D-9B53-4AE6-8DB2-2D72C943292A}"/>
              </a:ext>
            </a:extLst>
          </p:cNvPr>
          <p:cNvSpPr txBox="1"/>
          <p:nvPr/>
        </p:nvSpPr>
        <p:spPr>
          <a:xfrm>
            <a:off x="6288303" y="4010498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DLL Hijacking</a:t>
            </a:r>
            <a:endParaRPr lang="en-US" sz="2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AC52E1-F3D6-471A-9703-F1C29A201C85}"/>
              </a:ext>
            </a:extLst>
          </p:cNvPr>
          <p:cNvSpPr txBox="1"/>
          <p:nvPr/>
        </p:nvSpPr>
        <p:spPr>
          <a:xfrm>
            <a:off x="7760496" y="2520007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C$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3D4ED-EBEE-4646-B2BD-83807B830F1A}"/>
              </a:ext>
            </a:extLst>
          </p:cNvPr>
          <p:cNvSpPr txBox="1"/>
          <p:nvPr/>
        </p:nvSpPr>
        <p:spPr>
          <a:xfrm>
            <a:off x="8586210" y="2666729"/>
            <a:ext cx="420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app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DBF3902-4FE4-43F1-BE8E-55FFB9B7A2D3}"/>
              </a:ext>
            </a:extLst>
          </p:cNvPr>
          <p:cNvSpPr txBox="1"/>
          <p:nvPr/>
        </p:nvSpPr>
        <p:spPr>
          <a:xfrm>
            <a:off x="6288303" y="4451984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Domain Hijacking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269192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70854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Share exploitation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r>
              <a:rPr lang="en-US" sz="1400" b="1" dirty="0"/>
              <a:t>Walkthrough: RCE Examples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CEA7E5-1723-4FE6-A184-6AA34D937063}"/>
              </a:ext>
            </a:extLst>
          </p:cNvPr>
          <p:cNvGrpSpPr/>
          <p:nvPr/>
        </p:nvGrpSpPr>
        <p:grpSpPr>
          <a:xfrm>
            <a:off x="7580098" y="1757082"/>
            <a:ext cx="2433008" cy="2131142"/>
            <a:chOff x="6510728" y="1030757"/>
            <a:chExt cx="2433008" cy="2131142"/>
          </a:xfrm>
        </p:grpSpPr>
        <p:pic>
          <p:nvPicPr>
            <p:cNvPr id="58" name="Graphic 57" descr="Computer outline">
              <a:extLst>
                <a:ext uri="{FF2B5EF4-FFF2-40B4-BE49-F238E27FC236}">
                  <a16:creationId xmlns:a16="http://schemas.microsoft.com/office/drawing/2014/main" id="{4B04FF47-525E-4CB8-87DD-BBE5D5786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9" name="Graphic 58" descr="Folder with solid fill">
              <a:extLst>
                <a:ext uri="{FF2B5EF4-FFF2-40B4-BE49-F238E27FC236}">
                  <a16:creationId xmlns:a16="http://schemas.microsoft.com/office/drawing/2014/main" id="{E55E7BF5-5CCC-4B15-A736-C63E74D2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752F937-612F-4A5D-8A5A-EC0ED9237ADA}"/>
              </a:ext>
            </a:extLst>
          </p:cNvPr>
          <p:cNvSpPr txBox="1"/>
          <p:nvPr/>
        </p:nvSpPr>
        <p:spPr>
          <a:xfrm>
            <a:off x="8085129" y="337786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65" name="Graphic 64" descr="Open folder outline">
            <a:extLst>
              <a:ext uri="{FF2B5EF4-FFF2-40B4-BE49-F238E27FC236}">
                <a16:creationId xmlns:a16="http://schemas.microsoft.com/office/drawing/2014/main" id="{B3131840-6963-4E2F-B8AF-15976A5837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81453" y="2438631"/>
            <a:ext cx="603659" cy="60365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7563CA-8171-47C6-8C01-258E3E9FFCE6}"/>
              </a:ext>
            </a:extLst>
          </p:cNvPr>
          <p:cNvCxnSpPr>
            <a:cxnSpLocks/>
          </p:cNvCxnSpPr>
          <p:nvPr/>
        </p:nvCxnSpPr>
        <p:spPr>
          <a:xfrm>
            <a:off x="8417335" y="274046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Graphic 70" descr="Programmer male with solid fill">
            <a:extLst>
              <a:ext uri="{FF2B5EF4-FFF2-40B4-BE49-F238E27FC236}">
                <a16:creationId xmlns:a16="http://schemas.microsoft.com/office/drawing/2014/main" id="{C62F6FBD-228A-48C5-91CC-D16713A4B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904AFCB-B1E8-4A34-98B2-2FAAFA64AFAF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44C51DD-48BF-48AC-AEBD-60648A46699B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4" name="Graphic 73" descr="Skull with solid fill">
              <a:extLst>
                <a:ext uri="{FF2B5EF4-FFF2-40B4-BE49-F238E27FC236}">
                  <a16:creationId xmlns:a16="http://schemas.microsoft.com/office/drawing/2014/main" id="{E3622627-FEDF-4434-8AA6-D0ED007E4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5" name="Graphic 74" descr="Laptop with solid fill">
              <a:extLst>
                <a:ext uri="{FF2B5EF4-FFF2-40B4-BE49-F238E27FC236}">
                  <a16:creationId xmlns:a16="http://schemas.microsoft.com/office/drawing/2014/main" id="{45638230-B9C9-4D7E-B478-4F3A8D224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3FC8457-789F-4D86-970E-448FF9F5565D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FAA0B1C-A508-4D3C-9F14-5E6E775DA33D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Graphic 77" descr="Skull with solid fill">
            <a:extLst>
              <a:ext uri="{FF2B5EF4-FFF2-40B4-BE49-F238E27FC236}">
                <a16:creationId xmlns:a16="http://schemas.microsoft.com/office/drawing/2014/main" id="{AD04C580-82BA-4465-B740-030DCDF29AB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D4E96E-7DA5-445E-90AC-19276D9FF6A5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F35D6C3-9F88-4AFF-BF14-78F1B42A8331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C6FE4B-8F79-401F-9798-1CFDB42365E6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Graphic 33" descr="Paper with solid fill">
              <a:extLst>
                <a:ext uri="{FF2B5EF4-FFF2-40B4-BE49-F238E27FC236}">
                  <a16:creationId xmlns:a16="http://schemas.microsoft.com/office/drawing/2014/main" id="{3C555E1C-B026-4F67-8302-875B64A48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2CCE898-0323-4E4D-AE6E-F41D841A5028}"/>
              </a:ext>
            </a:extLst>
          </p:cNvPr>
          <p:cNvSpPr txBox="1"/>
          <p:nvPr/>
        </p:nvSpPr>
        <p:spPr>
          <a:xfrm>
            <a:off x="6684774" y="2922680"/>
            <a:ext cx="8867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Modify ps1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AC52E1-F3D6-471A-9703-F1C29A201C85}"/>
              </a:ext>
            </a:extLst>
          </p:cNvPr>
          <p:cNvSpPr txBox="1"/>
          <p:nvPr/>
        </p:nvSpPr>
        <p:spPr>
          <a:xfrm>
            <a:off x="7760496" y="2520007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C$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3D4ED-EBEE-4646-B2BD-83807B830F1A}"/>
              </a:ext>
            </a:extLst>
          </p:cNvPr>
          <p:cNvSpPr txBox="1"/>
          <p:nvPr/>
        </p:nvSpPr>
        <p:spPr>
          <a:xfrm>
            <a:off x="8553221" y="2712351"/>
            <a:ext cx="46038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startup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8A5346-19C3-4FCF-91D2-B3CF69C78D3A}"/>
              </a:ext>
            </a:extLst>
          </p:cNvPr>
          <p:cNvSpPr txBox="1"/>
          <p:nvPr/>
        </p:nvSpPr>
        <p:spPr>
          <a:xfrm>
            <a:off x="6288303" y="4010498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DLL Hijacking</a:t>
            </a:r>
            <a:endParaRPr lang="en-US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BF6D85-B525-49F0-85B0-E9F8730B8F3E}"/>
              </a:ext>
            </a:extLst>
          </p:cNvPr>
          <p:cNvSpPr txBox="1"/>
          <p:nvPr/>
        </p:nvSpPr>
        <p:spPr>
          <a:xfrm>
            <a:off x="6288303" y="4451984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Domain Hijacking</a:t>
            </a:r>
            <a:endParaRPr lang="en-US" sz="28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32A278-3680-4555-83B7-90E8E762FFC2}"/>
              </a:ext>
            </a:extLst>
          </p:cNvPr>
          <p:cNvSpPr txBox="1"/>
          <p:nvPr/>
        </p:nvSpPr>
        <p:spPr>
          <a:xfrm>
            <a:off x="6288303" y="4868325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All Users Startup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531308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300350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Share exploitation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r>
              <a:rPr lang="en-US" sz="1400" b="1" dirty="0"/>
              <a:t>Walkthrough: RCE Examples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CEA7E5-1723-4FE6-A184-6AA34D937063}"/>
              </a:ext>
            </a:extLst>
          </p:cNvPr>
          <p:cNvGrpSpPr/>
          <p:nvPr/>
        </p:nvGrpSpPr>
        <p:grpSpPr>
          <a:xfrm>
            <a:off x="7580098" y="1757082"/>
            <a:ext cx="2433008" cy="2131142"/>
            <a:chOff x="6510728" y="1030757"/>
            <a:chExt cx="2433008" cy="2131142"/>
          </a:xfrm>
        </p:grpSpPr>
        <p:pic>
          <p:nvPicPr>
            <p:cNvPr id="58" name="Graphic 57" descr="Computer outline">
              <a:extLst>
                <a:ext uri="{FF2B5EF4-FFF2-40B4-BE49-F238E27FC236}">
                  <a16:creationId xmlns:a16="http://schemas.microsoft.com/office/drawing/2014/main" id="{4B04FF47-525E-4CB8-87DD-BBE5D5786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9" name="Graphic 58" descr="Folder with solid fill">
              <a:extLst>
                <a:ext uri="{FF2B5EF4-FFF2-40B4-BE49-F238E27FC236}">
                  <a16:creationId xmlns:a16="http://schemas.microsoft.com/office/drawing/2014/main" id="{E55E7BF5-5CCC-4B15-A736-C63E74D2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752F937-612F-4A5D-8A5A-EC0ED9237ADA}"/>
              </a:ext>
            </a:extLst>
          </p:cNvPr>
          <p:cNvSpPr txBox="1"/>
          <p:nvPr/>
        </p:nvSpPr>
        <p:spPr>
          <a:xfrm>
            <a:off x="8085129" y="337786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65" name="Graphic 64" descr="Open folder outline">
            <a:extLst>
              <a:ext uri="{FF2B5EF4-FFF2-40B4-BE49-F238E27FC236}">
                <a16:creationId xmlns:a16="http://schemas.microsoft.com/office/drawing/2014/main" id="{B3131840-6963-4E2F-B8AF-15976A5837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81453" y="2438631"/>
            <a:ext cx="603659" cy="60365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7563CA-8171-47C6-8C01-258E3E9FFCE6}"/>
              </a:ext>
            </a:extLst>
          </p:cNvPr>
          <p:cNvCxnSpPr>
            <a:cxnSpLocks/>
          </p:cNvCxnSpPr>
          <p:nvPr/>
        </p:nvCxnSpPr>
        <p:spPr>
          <a:xfrm>
            <a:off x="8417335" y="274046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Graphic 70" descr="Programmer male with solid fill">
            <a:extLst>
              <a:ext uri="{FF2B5EF4-FFF2-40B4-BE49-F238E27FC236}">
                <a16:creationId xmlns:a16="http://schemas.microsoft.com/office/drawing/2014/main" id="{C62F6FBD-228A-48C5-91CC-D16713A4B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904AFCB-B1E8-4A34-98B2-2FAAFA64AFAF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44C51DD-48BF-48AC-AEBD-60648A46699B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4" name="Graphic 73" descr="Skull with solid fill">
              <a:extLst>
                <a:ext uri="{FF2B5EF4-FFF2-40B4-BE49-F238E27FC236}">
                  <a16:creationId xmlns:a16="http://schemas.microsoft.com/office/drawing/2014/main" id="{E3622627-FEDF-4434-8AA6-D0ED007E4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5" name="Graphic 74" descr="Laptop with solid fill">
              <a:extLst>
                <a:ext uri="{FF2B5EF4-FFF2-40B4-BE49-F238E27FC236}">
                  <a16:creationId xmlns:a16="http://schemas.microsoft.com/office/drawing/2014/main" id="{45638230-B9C9-4D7E-B478-4F3A8D224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3FC8457-789F-4D86-970E-448FF9F5565D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FAA0B1C-A508-4D3C-9F14-5E6E775DA33D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Graphic 77" descr="Skull with solid fill">
            <a:extLst>
              <a:ext uri="{FF2B5EF4-FFF2-40B4-BE49-F238E27FC236}">
                <a16:creationId xmlns:a16="http://schemas.microsoft.com/office/drawing/2014/main" id="{AD04C580-82BA-4465-B740-030DCDF29AB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D4E96E-7DA5-445E-90AC-19276D9FF6A5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F35D6C3-9F88-4AFF-BF14-78F1B42A8331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C6FE4B-8F79-401F-9798-1CFDB42365E6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Graphic 33" descr="Paper with solid fill">
              <a:extLst>
                <a:ext uri="{FF2B5EF4-FFF2-40B4-BE49-F238E27FC236}">
                  <a16:creationId xmlns:a16="http://schemas.microsoft.com/office/drawing/2014/main" id="{3C555E1C-B026-4F67-8302-875B64A48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2CCE898-0323-4E4D-AE6E-F41D841A5028}"/>
              </a:ext>
            </a:extLst>
          </p:cNvPr>
          <p:cNvSpPr txBox="1"/>
          <p:nvPr/>
        </p:nvSpPr>
        <p:spPr>
          <a:xfrm>
            <a:off x="6684774" y="2922680"/>
            <a:ext cx="8867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Modify ps1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AC52E1-F3D6-471A-9703-F1C29A201C85}"/>
              </a:ext>
            </a:extLst>
          </p:cNvPr>
          <p:cNvSpPr txBox="1"/>
          <p:nvPr/>
        </p:nvSpPr>
        <p:spPr>
          <a:xfrm>
            <a:off x="7760496" y="2520007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C$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3D4ED-EBEE-4646-B2BD-83807B830F1A}"/>
              </a:ext>
            </a:extLst>
          </p:cNvPr>
          <p:cNvSpPr txBox="1"/>
          <p:nvPr/>
        </p:nvSpPr>
        <p:spPr>
          <a:xfrm>
            <a:off x="8596941" y="2694104"/>
            <a:ext cx="39466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tasks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8A5346-19C3-4FCF-91D2-B3CF69C78D3A}"/>
              </a:ext>
            </a:extLst>
          </p:cNvPr>
          <p:cNvSpPr txBox="1"/>
          <p:nvPr/>
        </p:nvSpPr>
        <p:spPr>
          <a:xfrm>
            <a:off x="6288303" y="4010498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DLL Hijacking</a:t>
            </a:r>
            <a:endParaRPr lang="en-US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BF6D85-B525-49F0-85B0-E9F8730B8F3E}"/>
              </a:ext>
            </a:extLst>
          </p:cNvPr>
          <p:cNvSpPr txBox="1"/>
          <p:nvPr/>
        </p:nvSpPr>
        <p:spPr>
          <a:xfrm>
            <a:off x="6288303" y="4451984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Domain Hijacking</a:t>
            </a:r>
            <a:endParaRPr lang="en-US" sz="28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32A278-3680-4555-83B7-90E8E762FFC2}"/>
              </a:ext>
            </a:extLst>
          </p:cNvPr>
          <p:cNvSpPr txBox="1"/>
          <p:nvPr/>
        </p:nvSpPr>
        <p:spPr>
          <a:xfrm>
            <a:off x="6288303" y="4868325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All Users Startup</a:t>
            </a:r>
            <a:endParaRPr lang="en-US" sz="2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7BC1A5-1575-449D-BF2A-2ACCBA5BC74E}"/>
              </a:ext>
            </a:extLst>
          </p:cNvPr>
          <p:cNvSpPr txBox="1"/>
          <p:nvPr/>
        </p:nvSpPr>
        <p:spPr>
          <a:xfrm>
            <a:off x="6288303" y="5309811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Modify schedule task files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892372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80685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Share exploitation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r>
              <a:rPr lang="en-US" sz="1400" b="1" dirty="0"/>
              <a:t>Walkthrough: RCE Examples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946C9A9-2A4D-4DDC-9AC2-6E9E96306B9A}"/>
              </a:ext>
            </a:extLst>
          </p:cNvPr>
          <p:cNvSpPr/>
          <p:nvPr/>
        </p:nvSpPr>
        <p:spPr>
          <a:xfrm>
            <a:off x="9951267" y="5939910"/>
            <a:ext cx="21311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ECEA7E5-1723-4FE6-A184-6AA34D937063}"/>
              </a:ext>
            </a:extLst>
          </p:cNvPr>
          <p:cNvGrpSpPr/>
          <p:nvPr/>
        </p:nvGrpSpPr>
        <p:grpSpPr>
          <a:xfrm>
            <a:off x="7580098" y="1757082"/>
            <a:ext cx="2433008" cy="2131142"/>
            <a:chOff x="6510728" y="1030757"/>
            <a:chExt cx="2433008" cy="2131142"/>
          </a:xfrm>
        </p:grpSpPr>
        <p:pic>
          <p:nvPicPr>
            <p:cNvPr id="58" name="Graphic 57" descr="Computer outline">
              <a:extLst>
                <a:ext uri="{FF2B5EF4-FFF2-40B4-BE49-F238E27FC236}">
                  <a16:creationId xmlns:a16="http://schemas.microsoft.com/office/drawing/2014/main" id="{4B04FF47-525E-4CB8-87DD-BBE5D5786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12594" y="1030757"/>
              <a:ext cx="2131142" cy="2131142"/>
            </a:xfrm>
            <a:prstGeom prst="rect">
              <a:avLst/>
            </a:prstGeom>
          </p:spPr>
        </p:pic>
        <p:pic>
          <p:nvPicPr>
            <p:cNvPr id="59" name="Graphic 58" descr="Folder with solid fill">
              <a:extLst>
                <a:ext uri="{FF2B5EF4-FFF2-40B4-BE49-F238E27FC236}">
                  <a16:creationId xmlns:a16="http://schemas.microsoft.com/office/drawing/2014/main" id="{E55E7BF5-5CCC-4B15-A736-C63E74D2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10728" y="1502620"/>
              <a:ext cx="914400" cy="914400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752F937-612F-4A5D-8A5A-EC0ED9237ADA}"/>
              </a:ext>
            </a:extLst>
          </p:cNvPr>
          <p:cNvSpPr txBox="1"/>
          <p:nvPr/>
        </p:nvSpPr>
        <p:spPr>
          <a:xfrm>
            <a:off x="8085129" y="337786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Web Server</a:t>
            </a:r>
          </a:p>
        </p:txBody>
      </p:sp>
      <p:pic>
        <p:nvPicPr>
          <p:cNvPr id="65" name="Graphic 64" descr="Open folder outline">
            <a:extLst>
              <a:ext uri="{FF2B5EF4-FFF2-40B4-BE49-F238E27FC236}">
                <a16:creationId xmlns:a16="http://schemas.microsoft.com/office/drawing/2014/main" id="{B3131840-6963-4E2F-B8AF-15976A5837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81453" y="2438631"/>
            <a:ext cx="603659" cy="60365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7563CA-8171-47C6-8C01-258E3E9FFCE6}"/>
              </a:ext>
            </a:extLst>
          </p:cNvPr>
          <p:cNvCxnSpPr>
            <a:cxnSpLocks/>
          </p:cNvCxnSpPr>
          <p:nvPr/>
        </p:nvCxnSpPr>
        <p:spPr>
          <a:xfrm>
            <a:off x="8417335" y="2740461"/>
            <a:ext cx="9494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Graphic 70" descr="Programmer male with solid fill">
            <a:extLst>
              <a:ext uri="{FF2B5EF4-FFF2-40B4-BE49-F238E27FC236}">
                <a16:creationId xmlns:a16="http://schemas.microsoft.com/office/drawing/2014/main" id="{C62F6FBD-228A-48C5-91CC-D16713A4B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63539" y="1680690"/>
            <a:ext cx="1721235" cy="172123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904AFCB-B1E8-4A34-98B2-2FAAFA64AFAF}"/>
              </a:ext>
            </a:extLst>
          </p:cNvPr>
          <p:cNvSpPr txBox="1"/>
          <p:nvPr/>
        </p:nvSpPr>
        <p:spPr>
          <a:xfrm>
            <a:off x="5188683" y="333082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Domain User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44C51DD-48BF-48AC-AEBD-60648A46699B}"/>
              </a:ext>
            </a:extLst>
          </p:cNvPr>
          <p:cNvGrpSpPr/>
          <p:nvPr/>
        </p:nvGrpSpPr>
        <p:grpSpPr>
          <a:xfrm>
            <a:off x="5102573" y="67247"/>
            <a:ext cx="1499012" cy="1499012"/>
            <a:chOff x="5575833" y="2891518"/>
            <a:chExt cx="1499012" cy="1499012"/>
          </a:xfrm>
        </p:grpSpPr>
        <p:pic>
          <p:nvPicPr>
            <p:cNvPr id="74" name="Graphic 73" descr="Skull with solid fill">
              <a:extLst>
                <a:ext uri="{FF2B5EF4-FFF2-40B4-BE49-F238E27FC236}">
                  <a16:creationId xmlns:a16="http://schemas.microsoft.com/office/drawing/2014/main" id="{E3622627-FEDF-4434-8AA6-D0ED007E4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087856" y="3351031"/>
              <a:ext cx="435148" cy="435148"/>
            </a:xfrm>
            <a:prstGeom prst="rect">
              <a:avLst/>
            </a:prstGeom>
          </p:spPr>
        </p:pic>
        <p:pic>
          <p:nvPicPr>
            <p:cNvPr id="75" name="Graphic 74" descr="Laptop with solid fill">
              <a:extLst>
                <a:ext uri="{FF2B5EF4-FFF2-40B4-BE49-F238E27FC236}">
                  <a16:creationId xmlns:a16="http://schemas.microsoft.com/office/drawing/2014/main" id="{45638230-B9C9-4D7E-B478-4F3A8D224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575833" y="2891518"/>
              <a:ext cx="1499012" cy="1499012"/>
            </a:xfrm>
            <a:prstGeom prst="rect">
              <a:avLst/>
            </a:prstGeom>
          </p:spPr>
        </p:pic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3FC8457-789F-4D86-970E-448FF9F5565D}"/>
              </a:ext>
            </a:extLst>
          </p:cNvPr>
          <p:cNvCxnSpPr>
            <a:cxnSpLocks/>
          </p:cNvCxnSpPr>
          <p:nvPr/>
        </p:nvCxnSpPr>
        <p:spPr>
          <a:xfrm>
            <a:off x="5858863" y="1302053"/>
            <a:ext cx="0" cy="4828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FAA0B1C-A508-4D3C-9F14-5E6E775DA33D}"/>
              </a:ext>
            </a:extLst>
          </p:cNvPr>
          <p:cNvSpPr/>
          <p:nvPr/>
        </p:nvSpPr>
        <p:spPr>
          <a:xfrm>
            <a:off x="5464102" y="2862356"/>
            <a:ext cx="667820" cy="4623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Graphic 77" descr="Skull with solid fill">
            <a:extLst>
              <a:ext uri="{FF2B5EF4-FFF2-40B4-BE49-F238E27FC236}">
                <a16:creationId xmlns:a16="http://schemas.microsoft.com/office/drawing/2014/main" id="{AD04C580-82BA-4465-B740-030DCDF29AB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07670" y="2822653"/>
            <a:ext cx="462337" cy="462337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D4E96E-7DA5-445E-90AC-19276D9FF6A5}"/>
              </a:ext>
            </a:extLst>
          </p:cNvPr>
          <p:cNvCxnSpPr>
            <a:cxnSpLocks/>
          </p:cNvCxnSpPr>
          <p:nvPr/>
        </p:nvCxnSpPr>
        <p:spPr>
          <a:xfrm flipH="1">
            <a:off x="6430488" y="2704673"/>
            <a:ext cx="1241416" cy="0"/>
          </a:xfrm>
          <a:prstGeom prst="line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F35D6C3-9F88-4AFF-BF14-78F1B42A8331}"/>
              </a:ext>
            </a:extLst>
          </p:cNvPr>
          <p:cNvGrpSpPr/>
          <p:nvPr/>
        </p:nvGrpSpPr>
        <p:grpSpPr>
          <a:xfrm>
            <a:off x="6775770" y="2348447"/>
            <a:ext cx="607553" cy="637371"/>
            <a:chOff x="6365592" y="3600865"/>
            <a:chExt cx="914400" cy="9144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C6FE4B-8F79-401F-9798-1CFDB42365E6}"/>
                </a:ext>
              </a:extLst>
            </p:cNvPr>
            <p:cNvSpPr/>
            <p:nvPr/>
          </p:nvSpPr>
          <p:spPr>
            <a:xfrm>
              <a:off x="6498927" y="3669537"/>
              <a:ext cx="652877" cy="775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Graphic 33" descr="Paper with solid fill">
              <a:extLst>
                <a:ext uri="{FF2B5EF4-FFF2-40B4-BE49-F238E27FC236}">
                  <a16:creationId xmlns:a16="http://schemas.microsoft.com/office/drawing/2014/main" id="{3C555E1C-B026-4F67-8302-875B64A48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365592" y="3600865"/>
              <a:ext cx="914400" cy="914400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2CCE898-0323-4E4D-AE6E-F41D841A5028}"/>
              </a:ext>
            </a:extLst>
          </p:cNvPr>
          <p:cNvSpPr txBox="1"/>
          <p:nvPr/>
        </p:nvSpPr>
        <p:spPr>
          <a:xfrm>
            <a:off x="6572614" y="2922680"/>
            <a:ext cx="10727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Modify exe/</a:t>
            </a:r>
            <a:r>
              <a:rPr lang="en-US" sz="1050" b="1" dirty="0" err="1">
                <a:solidFill>
                  <a:srgbClr val="C00000"/>
                </a:solidFill>
              </a:rPr>
              <a:t>dll</a:t>
            </a:r>
            <a:endParaRPr lang="en-US" sz="1050" b="1" dirty="0">
              <a:solidFill>
                <a:srgbClr val="C0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AC52E1-F3D6-471A-9703-F1C29A201C85}"/>
              </a:ext>
            </a:extLst>
          </p:cNvPr>
          <p:cNvSpPr txBox="1"/>
          <p:nvPr/>
        </p:nvSpPr>
        <p:spPr>
          <a:xfrm>
            <a:off x="7760496" y="2520007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C$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3D4ED-EBEE-4646-B2BD-83807B830F1A}"/>
              </a:ext>
            </a:extLst>
          </p:cNvPr>
          <p:cNvSpPr txBox="1"/>
          <p:nvPr/>
        </p:nvSpPr>
        <p:spPr>
          <a:xfrm>
            <a:off x="8553221" y="2712351"/>
            <a:ext cx="46839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service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8A5346-19C3-4FCF-91D2-B3CF69C78D3A}"/>
              </a:ext>
            </a:extLst>
          </p:cNvPr>
          <p:cNvSpPr txBox="1"/>
          <p:nvPr/>
        </p:nvSpPr>
        <p:spPr>
          <a:xfrm>
            <a:off x="6288303" y="4010498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DLL Hijacking</a:t>
            </a:r>
            <a:endParaRPr lang="en-US" sz="2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BF6D85-B525-49F0-85B0-E9F8730B8F3E}"/>
              </a:ext>
            </a:extLst>
          </p:cNvPr>
          <p:cNvSpPr txBox="1"/>
          <p:nvPr/>
        </p:nvSpPr>
        <p:spPr>
          <a:xfrm>
            <a:off x="6288303" y="4451984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Application Domain Hijacking</a:t>
            </a:r>
            <a:endParaRPr lang="en-US" sz="28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32A278-3680-4555-83B7-90E8E762FFC2}"/>
              </a:ext>
            </a:extLst>
          </p:cNvPr>
          <p:cNvSpPr txBox="1"/>
          <p:nvPr/>
        </p:nvSpPr>
        <p:spPr>
          <a:xfrm>
            <a:off x="6288303" y="4868325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All Users Startup</a:t>
            </a:r>
            <a:endParaRPr lang="en-US" sz="2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7BC1A5-1575-449D-BF2A-2ACCBA5BC74E}"/>
              </a:ext>
            </a:extLst>
          </p:cNvPr>
          <p:cNvSpPr txBox="1"/>
          <p:nvPr/>
        </p:nvSpPr>
        <p:spPr>
          <a:xfrm>
            <a:off x="6288303" y="5309811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Modify schedule task files</a:t>
            </a:r>
            <a:endParaRPr lang="en-US" sz="2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3338585-8C41-49C7-8C7D-F5AB7B3E566A}"/>
              </a:ext>
            </a:extLst>
          </p:cNvPr>
          <p:cNvSpPr txBox="1"/>
          <p:nvPr/>
        </p:nvSpPr>
        <p:spPr>
          <a:xfrm>
            <a:off x="6288303" y="5723154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Modify service binaries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013010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280685" cy="1081200"/>
          </a:xfrm>
        </p:spPr>
        <p:txBody>
          <a:bodyPr/>
          <a:lstStyle/>
          <a:p>
            <a:r>
              <a:rPr lang="en-US" b="1" dirty="0"/>
              <a:t>Impact</a:t>
            </a:r>
            <a:br>
              <a:rPr lang="en-US" dirty="0"/>
            </a:br>
            <a:r>
              <a:rPr lang="en-US" dirty="0"/>
              <a:t>Share Exploitation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Share targeting</a:t>
            </a:r>
          </a:p>
          <a:p>
            <a:r>
              <a:rPr lang="en-US" sz="1400" b="1" dirty="0"/>
              <a:t>Share exploitation</a:t>
            </a:r>
          </a:p>
          <a:p>
            <a:r>
              <a:rPr lang="en-US" sz="1400" b="1" dirty="0"/>
              <a:t>Walkthrough: Read Access</a:t>
            </a:r>
          </a:p>
          <a:p>
            <a:r>
              <a:rPr lang="en-US" sz="1400" b="1" dirty="0"/>
              <a:t>Walkthrough: Write Access</a:t>
            </a:r>
          </a:p>
          <a:p>
            <a:r>
              <a:rPr lang="en-US" sz="1400" b="1" dirty="0"/>
              <a:t>Walkthrough: RCE Examples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2A4D30-2F77-2C6A-37B3-B989E438C865}"/>
              </a:ext>
            </a:extLst>
          </p:cNvPr>
          <p:cNvGrpSpPr/>
          <p:nvPr/>
        </p:nvGrpSpPr>
        <p:grpSpPr>
          <a:xfrm>
            <a:off x="4963539" y="67247"/>
            <a:ext cx="7118870" cy="6787063"/>
            <a:chOff x="4963539" y="67247"/>
            <a:chExt cx="7118870" cy="6787063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946C9A9-2A4D-4DDC-9AC2-6E9E96306B9A}"/>
                </a:ext>
              </a:extLst>
            </p:cNvPr>
            <p:cNvSpPr/>
            <p:nvPr/>
          </p:nvSpPr>
          <p:spPr>
            <a:xfrm>
              <a:off x="9951267" y="5939910"/>
              <a:ext cx="2131142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ECEA7E5-1723-4FE6-A184-6AA34D937063}"/>
                </a:ext>
              </a:extLst>
            </p:cNvPr>
            <p:cNvGrpSpPr/>
            <p:nvPr/>
          </p:nvGrpSpPr>
          <p:grpSpPr>
            <a:xfrm>
              <a:off x="7580098" y="1757082"/>
              <a:ext cx="2433008" cy="2131142"/>
              <a:chOff x="6510728" y="1030757"/>
              <a:chExt cx="2433008" cy="2131142"/>
            </a:xfrm>
          </p:grpSpPr>
          <p:pic>
            <p:nvPicPr>
              <p:cNvPr id="58" name="Graphic 57" descr="Computer outline">
                <a:extLst>
                  <a:ext uri="{FF2B5EF4-FFF2-40B4-BE49-F238E27FC236}">
                    <a16:creationId xmlns:a16="http://schemas.microsoft.com/office/drawing/2014/main" id="{4B04FF47-525E-4CB8-87DD-BBE5D57865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812594" y="1030757"/>
                <a:ext cx="2131142" cy="2131142"/>
              </a:xfrm>
              <a:prstGeom prst="rect">
                <a:avLst/>
              </a:prstGeom>
            </p:spPr>
          </p:pic>
          <p:pic>
            <p:nvPicPr>
              <p:cNvPr id="59" name="Graphic 58" descr="Folder with solid fill">
                <a:extLst>
                  <a:ext uri="{FF2B5EF4-FFF2-40B4-BE49-F238E27FC236}">
                    <a16:creationId xmlns:a16="http://schemas.microsoft.com/office/drawing/2014/main" id="{E55E7BF5-5CCC-4B15-A736-C63E74D29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510728" y="1502620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752F937-612F-4A5D-8A5A-EC0ED9237ADA}"/>
                </a:ext>
              </a:extLst>
            </p:cNvPr>
            <p:cNvSpPr txBox="1"/>
            <p:nvPr/>
          </p:nvSpPr>
          <p:spPr>
            <a:xfrm>
              <a:off x="8085129" y="3377862"/>
              <a:ext cx="10266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Web Server</a:t>
              </a:r>
            </a:p>
          </p:txBody>
        </p:sp>
        <p:pic>
          <p:nvPicPr>
            <p:cNvPr id="65" name="Graphic 64" descr="Open folder outline">
              <a:extLst>
                <a:ext uri="{FF2B5EF4-FFF2-40B4-BE49-F238E27FC236}">
                  <a16:creationId xmlns:a16="http://schemas.microsoft.com/office/drawing/2014/main" id="{B3131840-6963-4E2F-B8AF-15976A583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81453" y="2438631"/>
              <a:ext cx="603659" cy="603659"/>
            </a:xfrm>
            <a:prstGeom prst="rect">
              <a:avLst/>
            </a:prstGeom>
          </p:spPr>
        </p:pic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07563CA-8171-47C6-8C01-258E3E9FFCE6}"/>
                </a:ext>
              </a:extLst>
            </p:cNvPr>
            <p:cNvCxnSpPr>
              <a:cxnSpLocks/>
            </p:cNvCxnSpPr>
            <p:nvPr/>
          </p:nvCxnSpPr>
          <p:spPr>
            <a:xfrm>
              <a:off x="8417335" y="2740461"/>
              <a:ext cx="94940" cy="0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Graphic 70" descr="Programmer male with solid fill">
              <a:extLst>
                <a:ext uri="{FF2B5EF4-FFF2-40B4-BE49-F238E27FC236}">
                  <a16:creationId xmlns:a16="http://schemas.microsoft.com/office/drawing/2014/main" id="{C62F6FBD-228A-48C5-91CC-D16713A4B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963539" y="1680690"/>
              <a:ext cx="1721235" cy="1721235"/>
            </a:xfrm>
            <a:prstGeom prst="rect">
              <a:avLst/>
            </a:prstGeom>
          </p:spPr>
        </p:pic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904AFCB-B1E8-4A34-98B2-2FAAFA64AFAF}"/>
                </a:ext>
              </a:extLst>
            </p:cNvPr>
            <p:cNvSpPr txBox="1"/>
            <p:nvPr/>
          </p:nvSpPr>
          <p:spPr>
            <a:xfrm>
              <a:off x="5188683" y="3330824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Domain User</a:t>
              </a: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544C51DD-48BF-48AC-AEBD-60648A46699B}"/>
                </a:ext>
              </a:extLst>
            </p:cNvPr>
            <p:cNvGrpSpPr/>
            <p:nvPr/>
          </p:nvGrpSpPr>
          <p:grpSpPr>
            <a:xfrm>
              <a:off x="5102573" y="67247"/>
              <a:ext cx="1499012" cy="1499012"/>
              <a:chOff x="5575833" y="2891518"/>
              <a:chExt cx="1499012" cy="1499012"/>
            </a:xfrm>
          </p:grpSpPr>
          <p:pic>
            <p:nvPicPr>
              <p:cNvPr id="74" name="Graphic 73" descr="Skull with solid fill">
                <a:extLst>
                  <a:ext uri="{FF2B5EF4-FFF2-40B4-BE49-F238E27FC236}">
                    <a16:creationId xmlns:a16="http://schemas.microsoft.com/office/drawing/2014/main" id="{E3622627-FEDF-4434-8AA6-D0ED007E44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6087856" y="3351031"/>
                <a:ext cx="435148" cy="435148"/>
              </a:xfrm>
              <a:prstGeom prst="rect">
                <a:avLst/>
              </a:prstGeom>
            </p:spPr>
          </p:pic>
          <p:pic>
            <p:nvPicPr>
              <p:cNvPr id="75" name="Graphic 74" descr="Laptop with solid fill">
                <a:extLst>
                  <a:ext uri="{FF2B5EF4-FFF2-40B4-BE49-F238E27FC236}">
                    <a16:creationId xmlns:a16="http://schemas.microsoft.com/office/drawing/2014/main" id="{45638230-B9C9-4D7E-B478-4F3A8D224B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5575833" y="2891518"/>
                <a:ext cx="1499012" cy="1499012"/>
              </a:xfrm>
              <a:prstGeom prst="rect">
                <a:avLst/>
              </a:prstGeom>
            </p:spPr>
          </p:pic>
        </p:grp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13FC8457-789F-4D86-970E-448FF9F5565D}"/>
                </a:ext>
              </a:extLst>
            </p:cNvPr>
            <p:cNvCxnSpPr>
              <a:cxnSpLocks/>
            </p:cNvCxnSpPr>
            <p:nvPr/>
          </p:nvCxnSpPr>
          <p:spPr>
            <a:xfrm>
              <a:off x="5858863" y="1302053"/>
              <a:ext cx="0" cy="48288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FAA0B1C-A508-4D3C-9F14-5E6E775DA33D}"/>
                </a:ext>
              </a:extLst>
            </p:cNvPr>
            <p:cNvSpPr/>
            <p:nvPr/>
          </p:nvSpPr>
          <p:spPr>
            <a:xfrm>
              <a:off x="5464102" y="2862356"/>
              <a:ext cx="667820" cy="46233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8" name="Graphic 77" descr="Skull with solid fill">
              <a:extLst>
                <a:ext uri="{FF2B5EF4-FFF2-40B4-BE49-F238E27FC236}">
                  <a16:creationId xmlns:a16="http://schemas.microsoft.com/office/drawing/2014/main" id="{AD04C580-82BA-4465-B740-030DCDF29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607670" y="2822653"/>
              <a:ext cx="462337" cy="462337"/>
            </a:xfrm>
            <a:prstGeom prst="rect">
              <a:avLst/>
            </a:prstGeom>
          </p:spPr>
        </p:pic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3D4E96E-7DA5-445E-90AC-19276D9FF6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30488" y="2704673"/>
              <a:ext cx="1241416" cy="0"/>
            </a:xfrm>
            <a:prstGeom prst="line">
              <a:avLst/>
            </a:prstGeom>
            <a:ln w="38100">
              <a:solidFill>
                <a:srgbClr val="C0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F35D6C3-9F88-4AFF-BF14-78F1B42A8331}"/>
                </a:ext>
              </a:extLst>
            </p:cNvPr>
            <p:cNvGrpSpPr/>
            <p:nvPr/>
          </p:nvGrpSpPr>
          <p:grpSpPr>
            <a:xfrm>
              <a:off x="6775770" y="2348447"/>
              <a:ext cx="607553" cy="637371"/>
              <a:chOff x="6365592" y="3600865"/>
              <a:chExt cx="914400" cy="91440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F9C6FE4B-8F79-401F-9798-1CFDB42365E6}"/>
                  </a:ext>
                </a:extLst>
              </p:cNvPr>
              <p:cNvSpPr/>
              <p:nvPr/>
            </p:nvSpPr>
            <p:spPr>
              <a:xfrm>
                <a:off x="6498927" y="3669537"/>
                <a:ext cx="652877" cy="775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4" name="Graphic 33" descr="Paper with solid fill">
                <a:extLst>
                  <a:ext uri="{FF2B5EF4-FFF2-40B4-BE49-F238E27FC236}">
                    <a16:creationId xmlns:a16="http://schemas.microsoft.com/office/drawing/2014/main" id="{3C555E1C-B026-4F67-8302-875B64A485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6365592" y="3600865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2CCE898-0323-4E4D-AE6E-F41D841A5028}"/>
                </a:ext>
              </a:extLst>
            </p:cNvPr>
            <p:cNvSpPr txBox="1"/>
            <p:nvPr/>
          </p:nvSpPr>
          <p:spPr>
            <a:xfrm>
              <a:off x="6572614" y="2922680"/>
              <a:ext cx="107273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</a:rPr>
                <a:t>Modify exe/</a:t>
              </a:r>
              <a:r>
                <a:rPr lang="en-US" sz="1050" b="1" dirty="0" err="1">
                  <a:solidFill>
                    <a:srgbClr val="C00000"/>
                  </a:solidFill>
                </a:rPr>
                <a:t>dll</a:t>
              </a:r>
              <a:endParaRPr lang="en-US" sz="1050" b="1" dirty="0">
                <a:solidFill>
                  <a:srgbClr val="C00000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DAC52E1-F3D6-471A-9703-F1C29A201C85}"/>
                </a:ext>
              </a:extLst>
            </p:cNvPr>
            <p:cNvSpPr txBox="1"/>
            <p:nvPr/>
          </p:nvSpPr>
          <p:spPr>
            <a:xfrm>
              <a:off x="7760496" y="2520007"/>
              <a:ext cx="4796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C$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53D4ED-EBEE-4646-B2BD-83807B830F1A}"/>
                </a:ext>
              </a:extLst>
            </p:cNvPr>
            <p:cNvSpPr txBox="1"/>
            <p:nvPr/>
          </p:nvSpPr>
          <p:spPr>
            <a:xfrm>
              <a:off x="8553221" y="2712351"/>
              <a:ext cx="46839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/>
                <a:t>service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8A5346-19C3-4FCF-91D2-B3CF69C78D3A}"/>
                </a:ext>
              </a:extLst>
            </p:cNvPr>
            <p:cNvSpPr txBox="1"/>
            <p:nvPr/>
          </p:nvSpPr>
          <p:spPr>
            <a:xfrm>
              <a:off x="6288303" y="4010498"/>
              <a:ext cx="53184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/>
                <a:t>Application DLL Hijacking</a:t>
              </a:r>
              <a:endParaRPr lang="en-US" sz="28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8BF6D85-B525-49F0-85B0-E9F8730B8F3E}"/>
                </a:ext>
              </a:extLst>
            </p:cNvPr>
            <p:cNvSpPr txBox="1"/>
            <p:nvPr/>
          </p:nvSpPr>
          <p:spPr>
            <a:xfrm>
              <a:off x="6288303" y="4451984"/>
              <a:ext cx="53184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/>
                <a:t>Application Domain Hijacking</a:t>
              </a:r>
              <a:endParaRPr lang="en-US" sz="28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F32A278-3680-4555-83B7-90E8E762FFC2}"/>
                </a:ext>
              </a:extLst>
            </p:cNvPr>
            <p:cNvSpPr txBox="1"/>
            <p:nvPr/>
          </p:nvSpPr>
          <p:spPr>
            <a:xfrm>
              <a:off x="6288303" y="4868325"/>
              <a:ext cx="53184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/>
                <a:t>All Users Startup</a:t>
              </a:r>
              <a:endParaRPr lang="en-US" sz="28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47BC1A5-1575-449D-BF2A-2ACCBA5BC74E}"/>
                </a:ext>
              </a:extLst>
            </p:cNvPr>
            <p:cNvSpPr txBox="1"/>
            <p:nvPr/>
          </p:nvSpPr>
          <p:spPr>
            <a:xfrm>
              <a:off x="6288303" y="5309811"/>
              <a:ext cx="53184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/>
                <a:t>Modify schedule task files</a:t>
              </a:r>
              <a:endParaRPr lang="en-US" sz="2800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3338585-8C41-49C7-8C7D-F5AB7B3E566A}"/>
                </a:ext>
              </a:extLst>
            </p:cNvPr>
            <p:cNvSpPr txBox="1"/>
            <p:nvPr/>
          </p:nvSpPr>
          <p:spPr>
            <a:xfrm>
              <a:off x="6288303" y="5723154"/>
              <a:ext cx="53184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/>
                <a:t>Modify service binaries</a:t>
              </a:r>
              <a:endParaRPr lang="en-US" sz="2800" dirty="0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4800FE35-0265-8CEC-C1DB-294DA891936E}"/>
              </a:ext>
            </a:extLst>
          </p:cNvPr>
          <p:cNvSpPr/>
          <p:nvPr/>
        </p:nvSpPr>
        <p:spPr>
          <a:xfrm>
            <a:off x="-117987" y="0"/>
            <a:ext cx="13008077" cy="752167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19574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429541-2E11-4E49-ADFB-16A151CF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51" y="2466703"/>
            <a:ext cx="11360800" cy="763600"/>
          </a:xfrm>
        </p:spPr>
        <p:txBody>
          <a:bodyPr/>
          <a:lstStyle/>
          <a:p>
            <a:r>
              <a:rPr lang="en-US" sz="6400" dirty="0"/>
              <a:t>Share Remediation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08D46-B85B-514E-8917-A9AA566D88F3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en-US" sz="1867" dirty="0"/>
              <a:t>Into the Abyss: Evaluating Active Directory SMB Shares on Scale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56C628-6D0E-41E6-A090-A14F683F1DD1}"/>
              </a:ext>
            </a:extLst>
          </p:cNvPr>
          <p:cNvSpPr txBox="1"/>
          <p:nvPr/>
        </p:nvSpPr>
        <p:spPr>
          <a:xfrm>
            <a:off x="2164326" y="3230303"/>
            <a:ext cx="786334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67" dirty="0">
                <a:solidFill>
                  <a:schemeClr val="lt1"/>
                </a:solidFill>
                <a:latin typeface="Proxima Nova Rg" panose="02000506030000020004" pitchFamily="2" charset="77"/>
                <a:sym typeface="Proxima Nova"/>
              </a:rPr>
              <a:t>How can we streamline share inventory and remediation?</a:t>
            </a:r>
          </a:p>
        </p:txBody>
      </p:sp>
    </p:spTree>
    <p:extLst>
      <p:ext uri="{BB962C8B-B14F-4D97-AF65-F5344CB8AC3E}">
        <p14:creationId xmlns:p14="http://schemas.microsoft.com/office/powerpoint/2010/main" val="27943784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03FC79E-3BE5-4F9D-AC5C-3F4778DCB770}"/>
              </a:ext>
            </a:extLst>
          </p:cNvPr>
          <p:cNvSpPr txBox="1"/>
          <p:nvPr/>
        </p:nvSpPr>
        <p:spPr>
          <a:xfrm>
            <a:off x="6030589" y="3509038"/>
            <a:ext cx="574227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Proxima Nova Rg" panose="02000506030000020004" pitchFamily="2" charset="77"/>
              </a:rPr>
              <a:t>1</a:t>
            </a:r>
            <a:r>
              <a:rPr lang="en-US" sz="2800" dirty="0">
                <a:latin typeface="Proxima Nova Rg" panose="02000506030000020004" pitchFamily="2" charset="77"/>
              </a:rPr>
              <a:t>                 is easy</a:t>
            </a:r>
          </a:p>
          <a:p>
            <a:r>
              <a:rPr lang="en-US" sz="2800" b="1" dirty="0">
                <a:solidFill>
                  <a:srgbClr val="C00000"/>
                </a:solidFill>
                <a:latin typeface="Proxima Nova Rg" panose="02000506030000020004" pitchFamily="2" charset="77"/>
              </a:rPr>
              <a:t>100</a:t>
            </a:r>
            <a:r>
              <a:rPr lang="en-US" sz="2800" dirty="0">
                <a:latin typeface="Proxima Nova Rg" panose="02000506030000020004" pitchFamily="2" charset="77"/>
              </a:rPr>
              <a:t>             is manageable </a:t>
            </a:r>
          </a:p>
          <a:p>
            <a:r>
              <a:rPr lang="en-US" sz="2800" b="1" dirty="0">
                <a:solidFill>
                  <a:srgbClr val="C00000"/>
                </a:solidFill>
                <a:latin typeface="Proxima Nova Rg" panose="02000506030000020004" pitchFamily="2" charset="77"/>
              </a:rPr>
              <a:t>1,000 </a:t>
            </a:r>
            <a:r>
              <a:rPr lang="en-US" sz="2800" dirty="0">
                <a:latin typeface="Proxima Nova Rg" panose="02000506030000020004" pitchFamily="2" charset="77"/>
              </a:rPr>
              <a:t>         is a pain</a:t>
            </a:r>
          </a:p>
          <a:p>
            <a:r>
              <a:rPr lang="en-US" sz="2800" b="1" dirty="0">
                <a:solidFill>
                  <a:srgbClr val="C00000"/>
                </a:solidFill>
                <a:latin typeface="Proxima Nova Rg" panose="02000506030000020004" pitchFamily="2" charset="77"/>
              </a:rPr>
              <a:t>&gt;100,000</a:t>
            </a:r>
            <a:r>
              <a:rPr lang="en-US" sz="2800" dirty="0">
                <a:latin typeface="Proxima Nova Rg" panose="02000506030000020004" pitchFamily="2" charset="77"/>
              </a:rPr>
              <a:t>   seems unmanageable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22F03D-F76B-4275-862C-1AE9D04CDF7B}"/>
              </a:ext>
            </a:extLst>
          </p:cNvPr>
          <p:cNvSpPr txBox="1"/>
          <p:nvPr/>
        </p:nvSpPr>
        <p:spPr>
          <a:xfrm>
            <a:off x="4965700" y="1136037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The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Challenge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FCBABA-8282-4802-B466-46353EAB68E3}"/>
              </a:ext>
            </a:extLst>
          </p:cNvPr>
          <p:cNvSpPr txBox="1"/>
          <p:nvPr/>
        </p:nvSpPr>
        <p:spPr>
          <a:xfrm>
            <a:off x="4965700" y="2459187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Remediating </a:t>
            </a:r>
            <a:r>
              <a:rPr lang="en-US" sz="2800" b="1" u="sng" dirty="0"/>
              <a:t>Share ACLs</a:t>
            </a:r>
            <a:endParaRPr lang="en-US" sz="2800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6C1A56-3076-453A-AA20-A04243DC291C}"/>
              </a:ext>
            </a:extLst>
          </p:cNvPr>
          <p:cNvSpPr txBox="1"/>
          <p:nvPr/>
        </p:nvSpPr>
        <p:spPr>
          <a:xfrm>
            <a:off x="5263507" y="2825743"/>
            <a:ext cx="7226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configured with </a:t>
            </a:r>
            <a:r>
              <a:rPr lang="en-US" sz="2800" b="1" dirty="0">
                <a:solidFill>
                  <a:srgbClr val="C00000"/>
                </a:solidFill>
              </a:rPr>
              <a:t>excessive privileges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0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4965700" y="1136037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Determine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Questions…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240E7-27D1-4263-A989-CBB9134E288C}"/>
              </a:ext>
            </a:extLst>
          </p:cNvPr>
          <p:cNvSpPr txBox="1"/>
          <p:nvPr/>
        </p:nvSpPr>
        <p:spPr>
          <a:xfrm>
            <a:off x="5202005" y="2336366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/>
              <a:t>What</a:t>
            </a:r>
            <a:r>
              <a:rPr lang="en-US" sz="2800" b="1" dirty="0"/>
              <a:t> do you need to know in</a:t>
            </a:r>
            <a:endParaRPr lang="en-US" sz="2800" u="sn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1F34DE-5F10-4366-99A0-86029CEE7588}"/>
              </a:ext>
            </a:extLst>
          </p:cNvPr>
          <p:cNvSpPr txBox="1"/>
          <p:nvPr/>
        </p:nvSpPr>
        <p:spPr>
          <a:xfrm>
            <a:off x="6259044" y="4296533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Who</a:t>
            </a:r>
            <a:r>
              <a:rPr lang="en-US" sz="2800" b="1" dirty="0"/>
              <a:t> </a:t>
            </a:r>
            <a:r>
              <a:rPr lang="en-US" sz="2000" dirty="0"/>
              <a:t>created the share?</a:t>
            </a:r>
            <a:endParaRPr lang="en-US" sz="2800" u="sng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4556AA-0EDD-44A2-85B9-74D2014F4444}"/>
              </a:ext>
            </a:extLst>
          </p:cNvPr>
          <p:cNvSpPr txBox="1"/>
          <p:nvPr/>
        </p:nvSpPr>
        <p:spPr>
          <a:xfrm>
            <a:off x="6259044" y="4742865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When</a:t>
            </a:r>
            <a:r>
              <a:rPr lang="en-US" sz="2800" b="1" dirty="0"/>
              <a:t> </a:t>
            </a:r>
            <a:r>
              <a:rPr lang="en-US" sz="2000" dirty="0"/>
              <a:t>was it created?</a:t>
            </a:r>
            <a:endParaRPr lang="en-US" sz="2800" u="sng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5A77DD2-58EC-4F6B-A1D8-C50D98E1DB26}"/>
              </a:ext>
            </a:extLst>
          </p:cNvPr>
          <p:cNvSpPr txBox="1"/>
          <p:nvPr/>
        </p:nvSpPr>
        <p:spPr>
          <a:xfrm>
            <a:off x="6246544" y="3320723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Where</a:t>
            </a:r>
            <a:r>
              <a:rPr lang="en-US" sz="2800" b="1" dirty="0"/>
              <a:t> </a:t>
            </a:r>
            <a:r>
              <a:rPr lang="en-US" sz="2000" dirty="0"/>
              <a:t>is the share (systems &amp; subnets)?</a:t>
            </a:r>
            <a:endParaRPr lang="en-US" sz="28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086107-0996-4E37-B8B0-9F3FE0BE273E}"/>
              </a:ext>
            </a:extLst>
          </p:cNvPr>
          <p:cNvSpPr txBox="1"/>
          <p:nvPr/>
        </p:nvSpPr>
        <p:spPr>
          <a:xfrm>
            <a:off x="6259044" y="5727222"/>
            <a:ext cx="6163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How</a:t>
            </a:r>
            <a:r>
              <a:rPr lang="en-US" sz="2800" b="1" dirty="0"/>
              <a:t> </a:t>
            </a:r>
            <a:r>
              <a:rPr lang="en-US" dirty="0"/>
              <a:t>common is the share in the environment?</a:t>
            </a:r>
            <a:endParaRPr lang="en-US" sz="2800" u="sng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FBC4425-8C59-4EC5-B830-1E682F865879}"/>
              </a:ext>
            </a:extLst>
          </p:cNvPr>
          <p:cNvSpPr txBox="1"/>
          <p:nvPr/>
        </p:nvSpPr>
        <p:spPr>
          <a:xfrm>
            <a:off x="6259044" y="5274564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What</a:t>
            </a:r>
            <a:r>
              <a:rPr lang="en-US" sz="2800" b="1" dirty="0"/>
              <a:t> </a:t>
            </a:r>
            <a:r>
              <a:rPr lang="en-US" sz="2000" dirty="0"/>
              <a:t>is it associated with (apps, process, BU)?</a:t>
            </a:r>
            <a:endParaRPr lang="en-US" sz="2800" u="sn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603048" y="620169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116A50-FF01-4051-9680-17FE051E2479}"/>
              </a:ext>
            </a:extLst>
          </p:cNvPr>
          <p:cNvSpPr txBox="1"/>
          <p:nvPr/>
        </p:nvSpPr>
        <p:spPr>
          <a:xfrm>
            <a:off x="6259044" y="3813153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What</a:t>
            </a:r>
            <a:r>
              <a:rPr lang="en-US" sz="2800" b="1" dirty="0"/>
              <a:t> </a:t>
            </a:r>
            <a:r>
              <a:rPr lang="en-US" sz="2000" dirty="0"/>
              <a:t>shares are high risk?</a:t>
            </a:r>
            <a:endParaRPr lang="en-US" sz="2800" u="sng" dirty="0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93FD522-9166-4BF9-85DF-D0A430011F23}"/>
              </a:ext>
            </a:extLst>
          </p:cNvPr>
          <p:cNvSpPr txBox="1"/>
          <p:nvPr/>
        </p:nvSpPr>
        <p:spPr>
          <a:xfrm>
            <a:off x="5674848" y="2742858"/>
            <a:ext cx="6413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order to streamline ACL fixes?</a:t>
            </a:r>
          </a:p>
        </p:txBody>
      </p:sp>
    </p:spTree>
    <p:extLst>
      <p:ext uri="{BB962C8B-B14F-4D97-AF65-F5344CB8AC3E}">
        <p14:creationId xmlns:p14="http://schemas.microsoft.com/office/powerpoint/2010/main" val="135748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4965700" y="1136037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Identify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Data sources...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240E7-27D1-4263-A989-CBB9134E288C}"/>
              </a:ext>
            </a:extLst>
          </p:cNvPr>
          <p:cNvSpPr txBox="1"/>
          <p:nvPr/>
        </p:nvSpPr>
        <p:spPr>
          <a:xfrm>
            <a:off x="5202005" y="2336366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/>
              <a:t>Where</a:t>
            </a:r>
            <a:r>
              <a:rPr lang="en-US" sz="2800" b="1" dirty="0"/>
              <a:t> can you</a:t>
            </a:r>
            <a:endParaRPr lang="en-US" sz="2800" u="sn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1F34DE-5F10-4366-99A0-86029CEE7588}"/>
              </a:ext>
            </a:extLst>
          </p:cNvPr>
          <p:cNvSpPr txBox="1"/>
          <p:nvPr/>
        </p:nvSpPr>
        <p:spPr>
          <a:xfrm>
            <a:off x="5674848" y="3860800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Active Directory </a:t>
            </a:r>
            <a:r>
              <a:rPr lang="en-US" sz="2000" dirty="0"/>
              <a:t>computers and subnets</a:t>
            </a:r>
            <a:endParaRPr lang="en-US" sz="2800" u="sn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603048" y="620169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116A50-FF01-4051-9680-17FE051E2479}"/>
              </a:ext>
            </a:extLst>
          </p:cNvPr>
          <p:cNvSpPr txBox="1"/>
          <p:nvPr/>
        </p:nvSpPr>
        <p:spPr>
          <a:xfrm>
            <a:off x="5669272" y="5031248"/>
            <a:ext cx="68981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Share</a:t>
            </a:r>
            <a:r>
              <a:rPr lang="en-US" sz="2800" b="1" dirty="0"/>
              <a:t> </a:t>
            </a:r>
            <a:r>
              <a:rPr lang="en-US" sz="2000" dirty="0"/>
              <a:t>names, folders, files, counts, ACLs, list hash</a:t>
            </a:r>
            <a:endParaRPr lang="en-US" sz="2800" u="sng" dirty="0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93FD522-9166-4BF9-85DF-D0A430011F23}"/>
              </a:ext>
            </a:extLst>
          </p:cNvPr>
          <p:cNvSpPr txBox="1"/>
          <p:nvPr/>
        </p:nvSpPr>
        <p:spPr>
          <a:xfrm>
            <a:off x="5674848" y="2742858"/>
            <a:ext cx="6413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Get the data you need?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DB9493-0DEC-4297-A6D9-483A51122E78}"/>
              </a:ext>
            </a:extLst>
          </p:cNvPr>
          <p:cNvSpPr txBox="1"/>
          <p:nvPr/>
        </p:nvSpPr>
        <p:spPr>
          <a:xfrm>
            <a:off x="5669272" y="4447173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Share</a:t>
            </a:r>
            <a:r>
              <a:rPr lang="en-US" sz="2800" b="1" dirty="0"/>
              <a:t> </a:t>
            </a:r>
            <a:r>
              <a:rPr lang="en-US" sz="2000" dirty="0"/>
              <a:t>owners and creation dates / times</a:t>
            </a:r>
            <a:endParaRPr lang="en-US" sz="2800" u="sng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DB813-4E56-40BF-AF84-0C44B553560A}"/>
              </a:ext>
            </a:extLst>
          </p:cNvPr>
          <p:cNvSpPr txBox="1"/>
          <p:nvPr/>
        </p:nvSpPr>
        <p:spPr>
          <a:xfrm>
            <a:off x="5669272" y="5554468"/>
            <a:ext cx="68981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CMDB</a:t>
            </a:r>
            <a:r>
              <a:rPr lang="en-US" sz="2800" b="1" dirty="0"/>
              <a:t> </a:t>
            </a:r>
            <a:r>
              <a:rPr lang="en-US" sz="2000" dirty="0"/>
              <a:t>for assets owners and context 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72408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Programmer male outline">
            <a:extLst>
              <a:ext uri="{FF2B5EF4-FFF2-40B4-BE49-F238E27FC236}">
                <a16:creationId xmlns:a16="http://schemas.microsoft.com/office/drawing/2014/main" id="{C6C49F8B-F969-4CAD-A0EF-7A82D8F7E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5475" y="850264"/>
            <a:ext cx="2240280" cy="224028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077BEDC0-E0E0-46BD-BA1A-68F341F934FF}"/>
              </a:ext>
            </a:extLst>
          </p:cNvPr>
          <p:cNvGrpSpPr/>
          <p:nvPr/>
        </p:nvGrpSpPr>
        <p:grpSpPr>
          <a:xfrm>
            <a:off x="3988078" y="2810880"/>
            <a:ext cx="4174774" cy="2247047"/>
            <a:chOff x="3864401" y="2648969"/>
            <a:chExt cx="4174774" cy="2247047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D92679B3-A500-4E1F-87C8-BDC8FC8D2070}"/>
                </a:ext>
              </a:extLst>
            </p:cNvPr>
            <p:cNvCxnSpPr>
              <a:cxnSpLocks/>
            </p:cNvCxnSpPr>
            <p:nvPr/>
          </p:nvCxnSpPr>
          <p:spPr>
            <a:xfrm>
              <a:off x="4482682" y="4894455"/>
              <a:ext cx="3217730" cy="1561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793DD7C-9C82-4B2C-B6CE-57780BA559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64401" y="2648969"/>
              <a:ext cx="1315220" cy="1236240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33CDD12-7D7A-4313-8DF3-0B42DBCE01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34828" y="2700681"/>
              <a:ext cx="1204347" cy="1215679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7545164-70EE-4D57-0190-DEA21BA92779}"/>
              </a:ext>
            </a:extLst>
          </p:cNvPr>
          <p:cNvGrpSpPr/>
          <p:nvPr/>
        </p:nvGrpSpPr>
        <p:grpSpPr>
          <a:xfrm>
            <a:off x="2633265" y="3727555"/>
            <a:ext cx="1974964" cy="1974964"/>
            <a:chOff x="2475991" y="3577795"/>
            <a:chExt cx="1974964" cy="1974964"/>
          </a:xfrm>
        </p:grpSpPr>
        <p:pic>
          <p:nvPicPr>
            <p:cNvPr id="7" name="Graphic 6" descr="Programmer male with solid fill">
              <a:extLst>
                <a:ext uri="{FF2B5EF4-FFF2-40B4-BE49-F238E27FC236}">
                  <a16:creationId xmlns:a16="http://schemas.microsoft.com/office/drawing/2014/main" id="{791441B8-D385-4C2B-9AD2-E2BBF6246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75991" y="3577795"/>
              <a:ext cx="1974964" cy="1974964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02F39B5-E210-441F-A1A9-AC3DE78C8961}"/>
                </a:ext>
              </a:extLst>
            </p:cNvPr>
            <p:cNvSpPr/>
            <p:nvPr/>
          </p:nvSpPr>
          <p:spPr>
            <a:xfrm>
              <a:off x="3113314" y="4985657"/>
              <a:ext cx="692189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5D6DF-8852-DC72-1394-11B148C3403A}"/>
              </a:ext>
            </a:extLst>
          </p:cNvPr>
          <p:cNvGrpSpPr/>
          <p:nvPr/>
        </p:nvGrpSpPr>
        <p:grpSpPr>
          <a:xfrm>
            <a:off x="7546313" y="3727555"/>
            <a:ext cx="2005305" cy="2051464"/>
            <a:chOff x="7430237" y="3524005"/>
            <a:chExt cx="2101871" cy="2101871"/>
          </a:xfrm>
        </p:grpSpPr>
        <p:pic>
          <p:nvPicPr>
            <p:cNvPr id="5" name="Graphic 4" descr="Programmer female with solid fill">
              <a:extLst>
                <a:ext uri="{FF2B5EF4-FFF2-40B4-BE49-F238E27FC236}">
                  <a16:creationId xmlns:a16="http://schemas.microsoft.com/office/drawing/2014/main" id="{79591890-D0BA-4984-9037-FD72E5312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430237" y="3524005"/>
              <a:ext cx="2101871" cy="2101871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FCB9F17-F486-4E99-8F45-3ADBC0CDE0FB}"/>
                </a:ext>
              </a:extLst>
            </p:cNvPr>
            <p:cNvSpPr/>
            <p:nvPr/>
          </p:nvSpPr>
          <p:spPr>
            <a:xfrm>
              <a:off x="8135077" y="4993159"/>
              <a:ext cx="692189" cy="40277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DB7800AE-B87D-478F-BEC7-C9BC86357D45}"/>
              </a:ext>
            </a:extLst>
          </p:cNvPr>
          <p:cNvSpPr/>
          <p:nvPr/>
        </p:nvSpPr>
        <p:spPr>
          <a:xfrm>
            <a:off x="5799521" y="2490970"/>
            <a:ext cx="692189" cy="402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 descr="Open folder with solid fill">
            <a:extLst>
              <a:ext uri="{FF2B5EF4-FFF2-40B4-BE49-F238E27FC236}">
                <a16:creationId xmlns:a16="http://schemas.microsoft.com/office/drawing/2014/main" id="{D9923012-415A-4006-A8F1-EBDA086B00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25575" y="2359024"/>
            <a:ext cx="640080" cy="640080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45889F46-2ABF-41C2-9A6B-C5D368A30C92}"/>
              </a:ext>
            </a:extLst>
          </p:cNvPr>
          <p:cNvGrpSpPr/>
          <p:nvPr/>
        </p:nvGrpSpPr>
        <p:grpSpPr>
          <a:xfrm>
            <a:off x="4267596" y="2894708"/>
            <a:ext cx="3740117" cy="2622712"/>
            <a:chOff x="3992072" y="2891056"/>
            <a:chExt cx="3740117" cy="2622712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2072B30-0F7A-4FC9-8B29-5BC686DEC6F7}"/>
                </a:ext>
              </a:extLst>
            </p:cNvPr>
            <p:cNvGrpSpPr/>
            <p:nvPr/>
          </p:nvGrpSpPr>
          <p:grpSpPr>
            <a:xfrm>
              <a:off x="3992072" y="2891056"/>
              <a:ext cx="914400" cy="914400"/>
              <a:chOff x="1858938" y="1814746"/>
              <a:chExt cx="914400" cy="914400"/>
            </a:xfrm>
          </p:grpSpPr>
          <p:sp>
            <p:nvSpPr>
              <p:cNvPr id="36" name="Snip Single Corner Rectangle 35">
                <a:extLst>
                  <a:ext uri="{FF2B5EF4-FFF2-40B4-BE49-F238E27FC236}">
                    <a16:creationId xmlns:a16="http://schemas.microsoft.com/office/drawing/2014/main" id="{A805848E-46F3-4136-8CE0-F36BD44895C9}"/>
                  </a:ext>
                </a:extLst>
              </p:cNvPr>
              <p:cNvSpPr/>
              <p:nvPr/>
            </p:nvSpPr>
            <p:spPr>
              <a:xfrm>
                <a:off x="2059414" y="1915478"/>
                <a:ext cx="545279" cy="711005"/>
              </a:xfrm>
              <a:prstGeom prst="snip1Rect">
                <a:avLst>
                  <a:gd name="adj" fmla="val 3953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5" name="Graphic 34" descr="Paper with solid fill">
                <a:extLst>
                  <a:ext uri="{FF2B5EF4-FFF2-40B4-BE49-F238E27FC236}">
                    <a16:creationId xmlns:a16="http://schemas.microsoft.com/office/drawing/2014/main" id="{B7534A3D-47E4-46AD-852F-D7E2F4FC7A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858938" y="1814746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3E8B292-6A90-4456-85FE-FC942666C233}"/>
                </a:ext>
              </a:extLst>
            </p:cNvPr>
            <p:cNvGrpSpPr/>
            <p:nvPr/>
          </p:nvGrpSpPr>
          <p:grpSpPr>
            <a:xfrm>
              <a:off x="5515110" y="4599368"/>
              <a:ext cx="914400" cy="914400"/>
              <a:chOff x="1416641" y="1716634"/>
              <a:chExt cx="914400" cy="914400"/>
            </a:xfrm>
          </p:grpSpPr>
          <p:sp>
            <p:nvSpPr>
              <p:cNvPr id="39" name="Snip Single Corner Rectangle 38">
                <a:extLst>
                  <a:ext uri="{FF2B5EF4-FFF2-40B4-BE49-F238E27FC236}">
                    <a16:creationId xmlns:a16="http://schemas.microsoft.com/office/drawing/2014/main" id="{DEFC3663-B544-4DE6-8A49-62855686435A}"/>
                  </a:ext>
                </a:extLst>
              </p:cNvPr>
              <p:cNvSpPr/>
              <p:nvPr/>
            </p:nvSpPr>
            <p:spPr>
              <a:xfrm>
                <a:off x="1613801" y="1809166"/>
                <a:ext cx="549919" cy="709780"/>
              </a:xfrm>
              <a:prstGeom prst="snip1Rect">
                <a:avLst>
                  <a:gd name="adj" fmla="val 358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" name="Graphic 39" descr="Paper with solid fill">
                <a:extLst>
                  <a:ext uri="{FF2B5EF4-FFF2-40B4-BE49-F238E27FC236}">
                    <a16:creationId xmlns:a16="http://schemas.microsoft.com/office/drawing/2014/main" id="{0B8E6F41-E55F-46E1-8AF3-521E378161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416641" y="1716634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DFC3BFB-93F9-485E-88ED-C31B90B25B51}"/>
                </a:ext>
              </a:extLst>
            </p:cNvPr>
            <p:cNvGrpSpPr/>
            <p:nvPr/>
          </p:nvGrpSpPr>
          <p:grpSpPr>
            <a:xfrm>
              <a:off x="6817789" y="2891056"/>
              <a:ext cx="914400" cy="914400"/>
              <a:chOff x="1095250" y="1961085"/>
              <a:chExt cx="914400" cy="914400"/>
            </a:xfrm>
          </p:grpSpPr>
          <p:sp>
            <p:nvSpPr>
              <p:cNvPr id="42" name="Snip Single Corner Rectangle 41">
                <a:extLst>
                  <a:ext uri="{FF2B5EF4-FFF2-40B4-BE49-F238E27FC236}">
                    <a16:creationId xmlns:a16="http://schemas.microsoft.com/office/drawing/2014/main" id="{61ED7E4C-ED59-4C6C-9B0F-A4044F756A22}"/>
                  </a:ext>
                </a:extLst>
              </p:cNvPr>
              <p:cNvSpPr/>
              <p:nvPr/>
            </p:nvSpPr>
            <p:spPr>
              <a:xfrm>
                <a:off x="1282501" y="2061817"/>
                <a:ext cx="543525" cy="689820"/>
              </a:xfrm>
              <a:prstGeom prst="snip1Rect">
                <a:avLst>
                  <a:gd name="adj" fmla="val 4019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3" name="Graphic 42" descr="Paper with solid fill">
                <a:extLst>
                  <a:ext uri="{FF2B5EF4-FFF2-40B4-BE49-F238E27FC236}">
                    <a16:creationId xmlns:a16="http://schemas.microsoft.com/office/drawing/2014/main" id="{9B0166C6-B455-4A07-B2E8-78A41B4EDA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095250" y="1961085"/>
                <a:ext cx="914400" cy="914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7537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3811376" y="3227356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Comparing&amp; grouping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     Folder list hashes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603048" y="620169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643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3811376" y="3227356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Comparing&amp; grouping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     Folder list hashes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603048" y="620169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B817EC-2DA3-4B20-BD12-BB53879F9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8160"/>
            <a:ext cx="6261100" cy="699054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EE4C32D-951F-4E99-B415-6C4BB7319EC9}"/>
              </a:ext>
            </a:extLst>
          </p:cNvPr>
          <p:cNvSpPr/>
          <p:nvPr/>
        </p:nvSpPr>
        <p:spPr>
          <a:xfrm>
            <a:off x="6261100" y="3227356"/>
            <a:ext cx="5930900" cy="3630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 Directories</a:t>
            </a:r>
          </a:p>
          <a:p>
            <a:pPr algn="ctr"/>
            <a:r>
              <a:rPr lang="en-US" sz="2400" dirty="0"/>
              <a:t>2 contain the same files</a:t>
            </a:r>
          </a:p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4A3DFD-F1A5-4B88-9C29-FEB74DCCC939}"/>
              </a:ext>
            </a:extLst>
          </p:cNvPr>
          <p:cNvSpPr txBox="1"/>
          <p:nvPr/>
        </p:nvSpPr>
        <p:spPr>
          <a:xfrm>
            <a:off x="6207071" y="5446744"/>
            <a:ext cx="61468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How can we identify those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Grouping on scale?</a:t>
            </a:r>
          </a:p>
        </p:txBody>
      </p:sp>
    </p:spTree>
    <p:extLst>
      <p:ext uri="{BB962C8B-B14F-4D97-AF65-F5344CB8AC3E}">
        <p14:creationId xmlns:p14="http://schemas.microsoft.com/office/powerpoint/2010/main" val="26506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3811376" y="3227356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Comparing&amp; grouping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     Folder list hashes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603048" y="620169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B817EC-2DA3-4B20-BD12-BB53879F9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8160"/>
            <a:ext cx="6261100" cy="699054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EE4C32D-951F-4E99-B415-6C4BB7319EC9}"/>
              </a:ext>
            </a:extLst>
          </p:cNvPr>
          <p:cNvSpPr/>
          <p:nvPr/>
        </p:nvSpPr>
        <p:spPr>
          <a:xfrm>
            <a:off x="6261100" y="3227356"/>
            <a:ext cx="5930900" cy="3630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Directory List</a:t>
            </a:r>
          </a:p>
          <a:p>
            <a:pPr algn="ctr"/>
            <a:r>
              <a:rPr lang="en-US" sz="3200" dirty="0"/>
              <a:t>Hashing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0844488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3811376" y="3227356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Comparing&amp; grouping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          Folder list hashes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603048" y="620169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EE4C32D-951F-4E99-B415-6C4BB7319EC9}"/>
              </a:ext>
            </a:extLst>
          </p:cNvPr>
          <p:cNvSpPr/>
          <p:nvPr/>
        </p:nvSpPr>
        <p:spPr>
          <a:xfrm>
            <a:off x="5675474" y="12290"/>
            <a:ext cx="6516526" cy="6845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# -------------------------------------------</a:t>
            </a:r>
          </a:p>
          <a:p>
            <a:r>
              <a:rPr lang="en-US" sz="1200" dirty="0"/>
              <a:t># Function: Get-FolderGroupMd5</a:t>
            </a:r>
          </a:p>
          <a:p>
            <a:r>
              <a:rPr lang="en-US" sz="1200" dirty="0"/>
              <a:t># -------------------------------------------</a:t>
            </a:r>
          </a:p>
          <a:p>
            <a:r>
              <a:rPr lang="en-US" sz="1200" dirty="0"/>
              <a:t>function Get-FolderGroupMd5{</a:t>
            </a:r>
          </a:p>
          <a:p>
            <a:r>
              <a:rPr lang="en-US" sz="1200" dirty="0"/>
              <a:t>    </a:t>
            </a:r>
          </a:p>
          <a:p>
            <a:r>
              <a:rPr lang="en-US" sz="1200" dirty="0"/>
              <a:t>    param (</a:t>
            </a:r>
          </a:p>
          <a:p>
            <a:r>
              <a:rPr lang="en-US" sz="1200" dirty="0"/>
              <a:t>        [string]$</a:t>
            </a:r>
            <a:r>
              <a:rPr lang="en-US" sz="1200" dirty="0" err="1"/>
              <a:t>FolderList</a:t>
            </a:r>
            <a:endParaRPr lang="en-US" sz="1200" dirty="0"/>
          </a:p>
          <a:p>
            <a:r>
              <a:rPr lang="en-US" sz="1200" dirty="0"/>
              <a:t>    )</a:t>
            </a:r>
          </a:p>
          <a:p>
            <a:endParaRPr lang="en-US" sz="1200" dirty="0"/>
          </a:p>
          <a:p>
            <a:r>
              <a:rPr lang="en-US" sz="1200" dirty="0"/>
              <a:t>    $MyMd5Provider = [System.Security.Cryptography.MD5CryptoServiceProvider]::Create()</a:t>
            </a:r>
          </a:p>
          <a:p>
            <a:r>
              <a:rPr lang="en-US" sz="1200" dirty="0"/>
              <a:t>    $enc = [</a:t>
            </a:r>
            <a:r>
              <a:rPr lang="en-US" sz="1200" dirty="0" err="1"/>
              <a:t>system.Text.Encoding</a:t>
            </a:r>
            <a:r>
              <a:rPr lang="en-US" sz="1200" dirty="0"/>
              <a:t>]::UTF8</a:t>
            </a:r>
          </a:p>
          <a:p>
            <a:r>
              <a:rPr lang="en-US" sz="1200" dirty="0"/>
              <a:t>    $</a:t>
            </a:r>
            <a:r>
              <a:rPr lang="en-US" sz="1200" dirty="0" err="1"/>
              <a:t>FolderListBytes</a:t>
            </a:r>
            <a:r>
              <a:rPr lang="en-US" sz="1200" dirty="0"/>
              <a:t> = $</a:t>
            </a:r>
            <a:r>
              <a:rPr lang="en-US" sz="1200" dirty="0" err="1"/>
              <a:t>enc.GetBytes</a:t>
            </a:r>
            <a:r>
              <a:rPr lang="en-US" sz="1200" dirty="0"/>
              <a:t>($</a:t>
            </a:r>
            <a:r>
              <a:rPr lang="en-US" sz="1200" dirty="0" err="1"/>
              <a:t>FolderList</a:t>
            </a:r>
            <a:r>
              <a:rPr lang="en-US" sz="1200" dirty="0"/>
              <a:t>) </a:t>
            </a:r>
          </a:p>
          <a:p>
            <a:r>
              <a:rPr lang="en-US" sz="1200" dirty="0"/>
              <a:t>    $MyMd5HashBytes = $MyMd5Provider.ComputeHash($</a:t>
            </a:r>
            <a:r>
              <a:rPr lang="en-US" sz="1200" dirty="0" err="1"/>
              <a:t>FolderListBytes</a:t>
            </a:r>
            <a:r>
              <a:rPr lang="en-US" sz="1200" dirty="0"/>
              <a:t>)</a:t>
            </a:r>
          </a:p>
          <a:p>
            <a:r>
              <a:rPr lang="en-US" sz="1200" dirty="0"/>
              <a:t>    $</a:t>
            </a:r>
            <a:r>
              <a:rPr lang="en-US" sz="1200" dirty="0" err="1"/>
              <a:t>MysStringBuilder</a:t>
            </a:r>
            <a:r>
              <a:rPr lang="en-US" sz="1200" dirty="0"/>
              <a:t> = new-object </a:t>
            </a:r>
            <a:r>
              <a:rPr lang="en-US" sz="1200" dirty="0" err="1"/>
              <a:t>System.Text.StringBuilder</a:t>
            </a:r>
            <a:endParaRPr lang="en-US" sz="1200" dirty="0"/>
          </a:p>
          <a:p>
            <a:r>
              <a:rPr lang="en-US" sz="1200" dirty="0"/>
              <a:t>    $MyMd5HashBytes|</a:t>
            </a:r>
          </a:p>
          <a:p>
            <a:r>
              <a:rPr lang="en-US" sz="1200" dirty="0"/>
              <a:t>    foreach {</a:t>
            </a:r>
          </a:p>
          <a:p>
            <a:r>
              <a:rPr lang="en-US" sz="1200" dirty="0"/>
              <a:t>       $MyMd5HashByte =  $_.</a:t>
            </a:r>
            <a:r>
              <a:rPr lang="en-US" sz="1200" dirty="0" err="1"/>
              <a:t>ToString</a:t>
            </a:r>
            <a:r>
              <a:rPr lang="en-US" sz="1200" dirty="0"/>
              <a:t>("x2").</a:t>
            </a:r>
            <a:r>
              <a:rPr lang="en-US" sz="1200" dirty="0" err="1"/>
              <a:t>ToLower</a:t>
            </a:r>
            <a:r>
              <a:rPr lang="en-US" sz="1200" dirty="0"/>
              <a:t>()</a:t>
            </a:r>
          </a:p>
          <a:p>
            <a:r>
              <a:rPr lang="en-US" sz="1200" dirty="0"/>
              <a:t>       $MyMd5Hash = "$MyMd5Hash$MyMd5HashByte"</a:t>
            </a:r>
          </a:p>
          <a:p>
            <a:r>
              <a:rPr lang="en-US" sz="1200" dirty="0"/>
              <a:t>    }</a:t>
            </a:r>
          </a:p>
          <a:p>
            <a:r>
              <a:rPr lang="en-US" sz="1200" dirty="0"/>
              <a:t>    $MyMd5Hash</a:t>
            </a:r>
          </a:p>
          <a:p>
            <a:r>
              <a:rPr lang="en-US" sz="1200" dirty="0"/>
              <a:t>}</a:t>
            </a:r>
            <a:endParaRPr lang="en-US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D7AE9B1-548F-4440-8AE4-68C989E76E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68107"/>
            <a:ext cx="5675475" cy="692610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C288837-A102-44E4-8A90-25EDA195D49C}"/>
              </a:ext>
            </a:extLst>
          </p:cNvPr>
          <p:cNvSpPr/>
          <p:nvPr/>
        </p:nvSpPr>
        <p:spPr>
          <a:xfrm>
            <a:off x="27248" y="2928168"/>
            <a:ext cx="4546567" cy="856431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8B15691-5C41-47F3-9756-1397CB9C68C5}"/>
              </a:ext>
            </a:extLst>
          </p:cNvPr>
          <p:cNvSpPr/>
          <p:nvPr/>
        </p:nvSpPr>
        <p:spPr>
          <a:xfrm>
            <a:off x="27247" y="4765200"/>
            <a:ext cx="4546567" cy="1080775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26C6602-7E68-4C85-9598-18FD6E5564D0}"/>
              </a:ext>
            </a:extLst>
          </p:cNvPr>
          <p:cNvGrpSpPr/>
          <p:nvPr/>
        </p:nvGrpSpPr>
        <p:grpSpPr>
          <a:xfrm>
            <a:off x="0" y="3429000"/>
            <a:ext cx="3976946" cy="2307871"/>
            <a:chOff x="0" y="3429000"/>
            <a:chExt cx="3976946" cy="230787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56ED09F-3597-432F-A223-8BB5C47F4A05}"/>
                </a:ext>
              </a:extLst>
            </p:cNvPr>
            <p:cNvSpPr/>
            <p:nvPr/>
          </p:nvSpPr>
          <p:spPr>
            <a:xfrm>
              <a:off x="0" y="3429000"/>
              <a:ext cx="3949700" cy="265086"/>
            </a:xfrm>
            <a:prstGeom prst="rect">
              <a:avLst/>
            </a:prstGeom>
            <a:solidFill>
              <a:srgbClr val="FFFF00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A2AAF65-220B-4D69-9907-CF8B041CB5E6}"/>
                </a:ext>
              </a:extLst>
            </p:cNvPr>
            <p:cNvSpPr/>
            <p:nvPr/>
          </p:nvSpPr>
          <p:spPr>
            <a:xfrm>
              <a:off x="27246" y="5471785"/>
              <a:ext cx="3949700" cy="265086"/>
            </a:xfrm>
            <a:prstGeom prst="rect">
              <a:avLst/>
            </a:prstGeom>
            <a:solidFill>
              <a:srgbClr val="FFFF00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7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r>
              <a:rPr lang="en-US" sz="1400" b="1" dirty="0"/>
              <a:t>Data collection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4965700" y="1136037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Collect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Required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240E7-27D1-4263-A989-CBB9134E288C}"/>
              </a:ext>
            </a:extLst>
          </p:cNvPr>
          <p:cNvSpPr txBox="1"/>
          <p:nvPr/>
        </p:nvSpPr>
        <p:spPr>
          <a:xfrm>
            <a:off x="5202005" y="2336366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/>
              <a:t>How</a:t>
            </a:r>
            <a:r>
              <a:rPr lang="en-US" sz="2800" b="1" dirty="0"/>
              <a:t> will you</a:t>
            </a:r>
            <a:endParaRPr lang="en-US" sz="2800" u="sn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709473" y="621398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93FD522-9166-4BF9-85DF-D0A430011F23}"/>
              </a:ext>
            </a:extLst>
          </p:cNvPr>
          <p:cNvSpPr txBox="1"/>
          <p:nvPr/>
        </p:nvSpPr>
        <p:spPr>
          <a:xfrm>
            <a:off x="5674848" y="2742858"/>
            <a:ext cx="6413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collect that data?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D4CABE-8F04-4F3F-871D-B502831C1A4A}"/>
              </a:ext>
            </a:extLst>
          </p:cNvPr>
          <p:cNvSpPr txBox="1"/>
          <p:nvPr/>
        </p:nvSpPr>
        <p:spPr>
          <a:xfrm>
            <a:off x="729399" y="3916425"/>
            <a:ext cx="3365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roxima Nova Rg" panose="02000506030000020004" pitchFamily="2" charset="77"/>
                <a:sym typeface="Proxima Nova"/>
              </a:rPr>
              <a:t>PowerShell </a:t>
            </a:r>
            <a:r>
              <a:rPr lang="en-US" dirty="0">
                <a:solidFill>
                  <a:schemeClr val="bg1"/>
                </a:solidFill>
                <a:latin typeface="Proxima Nova Rg" panose="02000506030000020004" pitchFamily="2" charset="77"/>
                <a:sym typeface="Proxima Nova"/>
              </a:rPr>
              <a:t>can be run unprivileged or with administrative privileges via PowerShell Remoting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6DD020B-EFC5-43C8-AF64-9EB37C142147}"/>
              </a:ext>
            </a:extLst>
          </p:cNvPr>
          <p:cNvGrpSpPr/>
          <p:nvPr/>
        </p:nvGrpSpPr>
        <p:grpSpPr>
          <a:xfrm>
            <a:off x="4965700" y="3422584"/>
            <a:ext cx="7226300" cy="1294061"/>
            <a:chOff x="4965700" y="3422584"/>
            <a:chExt cx="7226300" cy="129406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C1F34DE-5F10-4366-99A0-86029CEE7588}"/>
                </a:ext>
              </a:extLst>
            </p:cNvPr>
            <p:cNvSpPr txBox="1"/>
            <p:nvPr/>
          </p:nvSpPr>
          <p:spPr>
            <a:xfrm>
              <a:off x="4965700" y="3422584"/>
              <a:ext cx="72263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Active Directory </a:t>
              </a:r>
              <a:br>
                <a:rPr lang="en-US" sz="2800" b="1" dirty="0">
                  <a:solidFill>
                    <a:srgbClr val="C00000"/>
                  </a:solidFill>
                </a:rPr>
              </a:br>
              <a:r>
                <a:rPr lang="en-US" sz="2000" dirty="0" err="1"/>
                <a:t>ldap</a:t>
              </a:r>
              <a:r>
                <a:rPr lang="en-US" sz="2000" dirty="0"/>
                <a:t> queries for computer and subnet information.</a:t>
              </a:r>
              <a:endParaRPr lang="en-US" sz="2800" u="sng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35F32D8-19E0-4226-9A19-E15F5BEDBC1A}"/>
                </a:ext>
              </a:extLst>
            </p:cNvPr>
            <p:cNvSpPr txBox="1"/>
            <p:nvPr/>
          </p:nvSpPr>
          <p:spPr>
            <a:xfrm>
              <a:off x="5065244" y="4316535"/>
              <a:ext cx="6654687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2000" dirty="0"/>
                <a:t>Get-</a:t>
              </a:r>
              <a:r>
                <a:rPr lang="en-US" sz="2000" dirty="0" err="1"/>
                <a:t>ADComputer</a:t>
              </a:r>
              <a:r>
                <a:rPr lang="en-US" sz="2000" dirty="0"/>
                <a:t>, Get-</a:t>
              </a:r>
              <a:r>
                <a:rPr lang="en-US" sz="2000" dirty="0" err="1"/>
                <a:t>ADReplicationSubnet</a:t>
              </a:r>
              <a:r>
                <a:rPr lang="en-US" sz="2000" dirty="0"/>
                <a:t>, </a:t>
              </a:r>
              <a:r>
                <a:rPr lang="en-US" sz="2000" dirty="0" err="1"/>
                <a:t>Powerview</a:t>
              </a:r>
              <a:endParaRPr lang="en-US" sz="20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1CB7CB0-22BF-48D1-9D08-3EB9E1548677}"/>
              </a:ext>
            </a:extLst>
          </p:cNvPr>
          <p:cNvGrpSpPr/>
          <p:nvPr/>
        </p:nvGrpSpPr>
        <p:grpSpPr>
          <a:xfrm>
            <a:off x="4965700" y="4865880"/>
            <a:ext cx="6807167" cy="1592929"/>
            <a:chOff x="4965700" y="4865880"/>
            <a:chExt cx="6045001" cy="159292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8116A50-FF01-4051-9680-17FE051E2479}"/>
                </a:ext>
              </a:extLst>
            </p:cNvPr>
            <p:cNvSpPr txBox="1"/>
            <p:nvPr/>
          </p:nvSpPr>
          <p:spPr>
            <a:xfrm>
              <a:off x="4965700" y="4865880"/>
              <a:ext cx="594545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Shares</a:t>
              </a:r>
              <a:r>
                <a:rPr lang="en-US" sz="2800" b="1" dirty="0"/>
                <a:t> </a:t>
              </a:r>
              <a:br>
                <a:rPr lang="en-US" sz="2800" b="1" dirty="0"/>
              </a:br>
              <a:r>
                <a:rPr lang="en-US" sz="2000" dirty="0"/>
                <a:t>RPC calls for share and file information.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19ABFED-B2EE-4B98-B086-94603B52AC56}"/>
                </a:ext>
              </a:extLst>
            </p:cNvPr>
            <p:cNvSpPr txBox="1"/>
            <p:nvPr/>
          </p:nvSpPr>
          <p:spPr>
            <a:xfrm>
              <a:off x="5065245" y="5750923"/>
              <a:ext cx="5945456" cy="7078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2000" dirty="0"/>
                <a:t>Get-</a:t>
              </a:r>
              <a:r>
                <a:rPr lang="en-US" sz="2000" dirty="0" err="1"/>
                <a:t>SMBShare</a:t>
              </a:r>
              <a:r>
                <a:rPr lang="en-US" sz="2000" dirty="0"/>
                <a:t>, Get-</a:t>
              </a:r>
              <a:r>
                <a:rPr lang="en-US" sz="2000" dirty="0" err="1"/>
                <a:t>SmbShareAccess</a:t>
              </a:r>
              <a:r>
                <a:rPr lang="en-US" sz="2000" dirty="0"/>
                <a:t>, Get-ACL, </a:t>
              </a:r>
              <a:r>
                <a:rPr lang="en-US" sz="2000" dirty="0" err="1"/>
                <a:t>Powerview</a:t>
              </a:r>
              <a:endParaRPr lang="en-US" sz="2800" u="sng" dirty="0"/>
            </a:p>
          </p:txBody>
        </p:sp>
      </p:grpSp>
    </p:spTree>
    <p:extLst>
      <p:ext uri="{BB962C8B-B14F-4D97-AF65-F5344CB8AC3E}">
        <p14:creationId xmlns:p14="http://schemas.microsoft.com/office/powerpoint/2010/main" val="12500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r>
              <a:rPr lang="en-US" sz="1400" b="1" dirty="0"/>
              <a:t>Data collection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4965700" y="1136037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Collect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Required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240E7-27D1-4263-A989-CBB9134E288C}"/>
              </a:ext>
            </a:extLst>
          </p:cNvPr>
          <p:cNvSpPr txBox="1"/>
          <p:nvPr/>
        </p:nvSpPr>
        <p:spPr>
          <a:xfrm>
            <a:off x="5202005" y="2336366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Quick Tips</a:t>
            </a:r>
            <a:endParaRPr lang="en-US" sz="2800" dirty="0"/>
          </a:p>
        </p:txBody>
      </p: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3466E07-2D81-4F70-B086-39024FCE968A}"/>
              </a:ext>
            </a:extLst>
          </p:cNvPr>
          <p:cNvSpPr txBox="1"/>
          <p:nvPr/>
        </p:nvSpPr>
        <p:spPr>
          <a:xfrm>
            <a:off x="9113635" y="3649400"/>
            <a:ext cx="4367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TCP 445 across known subnets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1A864D-8156-46C0-8256-87B413E224A4}"/>
              </a:ext>
            </a:extLst>
          </p:cNvPr>
          <p:cNvSpPr txBox="1"/>
          <p:nvPr/>
        </p:nvSpPr>
        <p:spPr>
          <a:xfrm>
            <a:off x="9113635" y="4261520"/>
            <a:ext cx="294110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r>
              <a:rPr lang="en-US" sz="1400" b="1" dirty="0"/>
              <a:t> </a:t>
            </a:r>
            <a:r>
              <a:rPr lang="en-US" sz="1400" dirty="0"/>
              <a:t>Make sure you have a complete</a:t>
            </a:r>
          </a:p>
          <a:p>
            <a:r>
              <a:rPr lang="en-US" sz="1400" dirty="0"/>
              <a:t>     inventory of your subnets</a:t>
            </a:r>
          </a:p>
          <a:p>
            <a:endParaRPr lang="en-US" sz="1400" dirty="0"/>
          </a:p>
          <a:p>
            <a:r>
              <a:rPr lang="en-US" b="1" dirty="0">
                <a:solidFill>
                  <a:srgbClr val="C00000"/>
                </a:solidFill>
              </a:rPr>
              <a:t>2</a:t>
            </a:r>
            <a:r>
              <a:rPr lang="en-US" sz="1400" b="1" dirty="0"/>
              <a:t> </a:t>
            </a:r>
            <a:r>
              <a:rPr lang="en-US" sz="1400" dirty="0"/>
              <a:t>Make sure you are not being</a:t>
            </a:r>
          </a:p>
          <a:p>
            <a:r>
              <a:rPr lang="en-US" sz="1400" dirty="0"/>
              <a:t>     blocked by firewalls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BC9DAC2-6B76-4E32-915E-0EAF08330922}"/>
              </a:ext>
            </a:extLst>
          </p:cNvPr>
          <p:cNvSpPr txBox="1"/>
          <p:nvPr/>
        </p:nvSpPr>
        <p:spPr>
          <a:xfrm>
            <a:off x="9113635" y="3167390"/>
            <a:ext cx="53184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Port Scanning</a:t>
            </a:r>
            <a:endParaRPr lang="en-US" sz="2800" u="sng" dirty="0">
              <a:solidFill>
                <a:srgbClr val="C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ADE9DC-B11B-49CF-A510-187D726E84FE}"/>
              </a:ext>
            </a:extLst>
          </p:cNvPr>
          <p:cNvSpPr txBox="1"/>
          <p:nvPr/>
        </p:nvSpPr>
        <p:spPr>
          <a:xfrm>
            <a:off x="5814758" y="3649400"/>
            <a:ext cx="2802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LDAP queries can provide a list of all domain computers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F7976F-4788-41A6-B131-E692BB603A87}"/>
              </a:ext>
            </a:extLst>
          </p:cNvPr>
          <p:cNvSpPr txBox="1"/>
          <p:nvPr/>
        </p:nvSpPr>
        <p:spPr>
          <a:xfrm>
            <a:off x="5814758" y="4261520"/>
            <a:ext cx="29411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</a:t>
            </a:r>
            <a:r>
              <a:rPr lang="en-US" sz="1400" b="1" dirty="0">
                <a:solidFill>
                  <a:srgbClr val="C00000"/>
                </a:solidFill>
              </a:rPr>
              <a:t> </a:t>
            </a:r>
            <a:r>
              <a:rPr lang="en-US" sz="1400" dirty="0"/>
              <a:t>Include all domains</a:t>
            </a:r>
          </a:p>
          <a:p>
            <a:endParaRPr lang="en-US" sz="1400" dirty="0"/>
          </a:p>
          <a:p>
            <a:r>
              <a:rPr lang="en-US" b="1" dirty="0">
                <a:solidFill>
                  <a:srgbClr val="C00000"/>
                </a:solidFill>
              </a:rPr>
              <a:t>2</a:t>
            </a:r>
            <a:r>
              <a:rPr lang="en-US" b="1" dirty="0"/>
              <a:t> </a:t>
            </a:r>
            <a:r>
              <a:rPr lang="en-US" sz="1400" dirty="0"/>
              <a:t>Verify domain user privileges</a:t>
            </a:r>
          </a:p>
          <a:p>
            <a:endParaRPr lang="en-US" sz="1400" dirty="0"/>
          </a:p>
          <a:p>
            <a:r>
              <a:rPr lang="en-US" b="1" dirty="0">
                <a:solidFill>
                  <a:srgbClr val="C00000"/>
                </a:solidFill>
              </a:rPr>
              <a:t>3</a:t>
            </a:r>
            <a:r>
              <a:rPr lang="en-US" sz="1400" b="1" dirty="0"/>
              <a:t> </a:t>
            </a:r>
            <a:r>
              <a:rPr lang="en-US" sz="1400" dirty="0"/>
              <a:t>Ping &amp; Port scan to understand</a:t>
            </a:r>
            <a:br>
              <a:rPr lang="en-US" sz="1400" dirty="0"/>
            </a:br>
            <a:r>
              <a:rPr lang="en-US" sz="1400" dirty="0"/>
              <a:t>     potential connectivity issues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66093E-24F6-4DCE-BE4F-B7ACDF4EB701}"/>
              </a:ext>
            </a:extLst>
          </p:cNvPr>
          <p:cNvSpPr txBox="1"/>
          <p:nvPr/>
        </p:nvSpPr>
        <p:spPr>
          <a:xfrm>
            <a:off x="5814757" y="3167390"/>
            <a:ext cx="36547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Active Directory</a:t>
            </a:r>
            <a:endParaRPr lang="en-US" sz="2800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02569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r>
              <a:rPr lang="en-US" sz="1400" b="1" dirty="0"/>
              <a:t>Data collection</a:t>
            </a:r>
          </a:p>
          <a:p>
            <a:r>
              <a:rPr lang="en-US" sz="1400" b="1" dirty="0"/>
              <a:t>Data Analysis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4965700" y="1136037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Data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Analysis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240E7-27D1-4263-A989-CBB9134E288C}"/>
              </a:ext>
            </a:extLst>
          </p:cNvPr>
          <p:cNvSpPr txBox="1"/>
          <p:nvPr/>
        </p:nvSpPr>
        <p:spPr>
          <a:xfrm>
            <a:off x="5202005" y="2336366"/>
            <a:ext cx="59454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Start grouping data to </a:t>
            </a:r>
          </a:p>
          <a:p>
            <a:r>
              <a:rPr lang="en-US" sz="2800" b="1" dirty="0"/>
              <a:t>                   answer questions!</a:t>
            </a:r>
            <a:endParaRPr lang="en-US" sz="2800" u="sn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139C0-9CAF-41EE-AD27-49647A933E54}"/>
              </a:ext>
            </a:extLst>
          </p:cNvPr>
          <p:cNvSpPr/>
          <p:nvPr/>
        </p:nvSpPr>
        <p:spPr>
          <a:xfrm>
            <a:off x="9603048" y="6201697"/>
            <a:ext cx="2064775" cy="644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B9E7984-EA44-4A03-A44C-3595C62714C4}"/>
              </a:ext>
            </a:extLst>
          </p:cNvPr>
          <p:cNvGrpSpPr/>
          <p:nvPr/>
        </p:nvGrpSpPr>
        <p:grpSpPr>
          <a:xfrm>
            <a:off x="6174048" y="3511683"/>
            <a:ext cx="6163492" cy="2835302"/>
            <a:chOff x="6233644" y="3318334"/>
            <a:chExt cx="6163492" cy="283530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C1F34DE-5F10-4366-99A0-86029CEE7588}"/>
                </a:ext>
              </a:extLst>
            </p:cNvPr>
            <p:cNvSpPr txBox="1"/>
            <p:nvPr/>
          </p:nvSpPr>
          <p:spPr>
            <a:xfrm>
              <a:off x="6233644" y="3801714"/>
              <a:ext cx="59454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Who</a:t>
              </a:r>
              <a:r>
                <a:rPr lang="en-US" sz="2800" b="1" dirty="0"/>
                <a:t> </a:t>
              </a:r>
              <a:r>
                <a:rPr lang="en-US" sz="2000" dirty="0"/>
                <a:t>created the share?</a:t>
              </a:r>
              <a:endParaRPr lang="en-US" sz="2800" u="sng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04556AA-0EDD-44A2-85B9-74D2014F4444}"/>
                </a:ext>
              </a:extLst>
            </p:cNvPr>
            <p:cNvSpPr txBox="1"/>
            <p:nvPr/>
          </p:nvSpPr>
          <p:spPr>
            <a:xfrm>
              <a:off x="6233644" y="4248046"/>
              <a:ext cx="59454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When</a:t>
              </a:r>
              <a:r>
                <a:rPr lang="en-US" sz="2800" b="1" dirty="0"/>
                <a:t> </a:t>
              </a:r>
              <a:r>
                <a:rPr lang="en-US" sz="2000" dirty="0"/>
                <a:t>was it created?</a:t>
              </a:r>
              <a:endParaRPr lang="en-US" sz="2800" u="sng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5A77DD2-58EC-4F6B-A1D8-C50D98E1DB26}"/>
                </a:ext>
              </a:extLst>
            </p:cNvPr>
            <p:cNvSpPr txBox="1"/>
            <p:nvPr/>
          </p:nvSpPr>
          <p:spPr>
            <a:xfrm>
              <a:off x="6233644" y="4689332"/>
              <a:ext cx="59454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Where</a:t>
              </a:r>
              <a:r>
                <a:rPr lang="en-US" sz="2800" b="1" dirty="0"/>
                <a:t> </a:t>
              </a:r>
              <a:r>
                <a:rPr lang="en-US" sz="2000" dirty="0"/>
                <a:t>was it created (systems &amp; subnets)?</a:t>
              </a:r>
              <a:endParaRPr lang="en-US" sz="2800" u="sng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9086107-0996-4E37-B8B0-9F3FE0BE273E}"/>
                </a:ext>
              </a:extLst>
            </p:cNvPr>
            <p:cNvSpPr txBox="1"/>
            <p:nvPr/>
          </p:nvSpPr>
          <p:spPr>
            <a:xfrm>
              <a:off x="6233644" y="5630416"/>
              <a:ext cx="61634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How</a:t>
              </a:r>
              <a:r>
                <a:rPr lang="en-US" sz="2800" b="1" dirty="0"/>
                <a:t> </a:t>
              </a:r>
              <a:r>
                <a:rPr lang="en-US" dirty="0"/>
                <a:t>common is the share in the environment?</a:t>
              </a:r>
              <a:endParaRPr lang="en-US" sz="2800" u="sng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FBC4425-8C59-4EC5-B830-1E682F865879}"/>
                </a:ext>
              </a:extLst>
            </p:cNvPr>
            <p:cNvSpPr txBox="1"/>
            <p:nvPr/>
          </p:nvSpPr>
          <p:spPr>
            <a:xfrm>
              <a:off x="6233644" y="5177758"/>
              <a:ext cx="59454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What</a:t>
              </a:r>
              <a:r>
                <a:rPr lang="en-US" sz="2800" b="1" dirty="0"/>
                <a:t> </a:t>
              </a:r>
              <a:r>
                <a:rPr lang="en-US" sz="2000" dirty="0"/>
                <a:t>is it associated with (apps, process, BU)?</a:t>
              </a:r>
              <a:endParaRPr lang="en-US" sz="2800" u="sng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8116A50-FF01-4051-9680-17FE051E2479}"/>
                </a:ext>
              </a:extLst>
            </p:cNvPr>
            <p:cNvSpPr txBox="1"/>
            <p:nvPr/>
          </p:nvSpPr>
          <p:spPr>
            <a:xfrm>
              <a:off x="6233644" y="3318334"/>
              <a:ext cx="594545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rgbClr val="C00000"/>
                  </a:solidFill>
                </a:rPr>
                <a:t>What</a:t>
              </a:r>
              <a:r>
                <a:rPr lang="en-US" sz="2800" b="1" dirty="0"/>
                <a:t> </a:t>
              </a:r>
              <a:r>
                <a:rPr lang="en-US" sz="2000" dirty="0"/>
                <a:t>shares are high risk?</a:t>
              </a:r>
              <a:endParaRPr lang="en-US" sz="2800" u="sng" dirty="0"/>
            </a:p>
          </p:txBody>
        </p:sp>
      </p:grpSp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00A650B0-F94B-4BE6-AB83-450D7D205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7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r>
              <a:rPr lang="en-US" sz="1400" b="1" dirty="0"/>
              <a:t>Data collection</a:t>
            </a:r>
          </a:p>
          <a:p>
            <a:r>
              <a:rPr lang="en-US" sz="1400" b="1" dirty="0"/>
              <a:t>Data Analysis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4965700" y="1136037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Data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Analysis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240E7-27D1-4263-A989-CBB9134E288C}"/>
              </a:ext>
            </a:extLst>
          </p:cNvPr>
          <p:cNvSpPr txBox="1"/>
          <p:nvPr/>
        </p:nvSpPr>
        <p:spPr>
          <a:xfrm>
            <a:off x="5202005" y="2336366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Basic Techniques</a:t>
            </a:r>
            <a:endParaRPr lang="en-US" sz="2800" u="sn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1F7B28-3EAE-42AB-8015-A1B93234FFB0}"/>
              </a:ext>
            </a:extLst>
          </p:cNvPr>
          <p:cNvSpPr txBox="1"/>
          <p:nvPr/>
        </p:nvSpPr>
        <p:spPr>
          <a:xfrm>
            <a:off x="5486062" y="3589282"/>
            <a:ext cx="75822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Group/Count </a:t>
            </a:r>
            <a:r>
              <a:rPr lang="en-US" sz="2000" dirty="0"/>
              <a:t>owners, names, subnets, files, </a:t>
            </a:r>
            <a:r>
              <a:rPr lang="en-US" sz="2000" dirty="0" err="1"/>
              <a:t>acls</a:t>
            </a:r>
            <a:endParaRPr lang="en-US" sz="28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68AE11-E58F-4024-A251-C1147DE0D25C}"/>
              </a:ext>
            </a:extLst>
          </p:cNvPr>
          <p:cNvSpPr txBox="1"/>
          <p:nvPr/>
        </p:nvSpPr>
        <p:spPr>
          <a:xfrm>
            <a:off x="5532795" y="4056451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Timeline</a:t>
            </a:r>
            <a:r>
              <a:rPr lang="en-US" sz="2800" b="1" dirty="0"/>
              <a:t> </a:t>
            </a:r>
            <a:r>
              <a:rPr lang="en-US" sz="2000" dirty="0"/>
              <a:t>analysis to find patterns</a:t>
            </a:r>
            <a:endParaRPr lang="en-US" sz="2800" u="sng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3F76AD-535F-4A55-8640-727F48C4D849}"/>
              </a:ext>
            </a:extLst>
          </p:cNvPr>
          <p:cNvSpPr txBox="1"/>
          <p:nvPr/>
        </p:nvSpPr>
        <p:spPr>
          <a:xfrm>
            <a:off x="5486062" y="3105902"/>
            <a:ext cx="5945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Search</a:t>
            </a:r>
            <a:r>
              <a:rPr lang="en-US" sz="2800" b="1" dirty="0"/>
              <a:t> </a:t>
            </a:r>
            <a:r>
              <a:rPr lang="en-US" sz="2000" dirty="0"/>
              <a:t>for known high risk share names</a:t>
            </a:r>
            <a:endParaRPr lang="en-US" sz="2800" u="sng" dirty="0"/>
          </a:p>
        </p:txBody>
      </p:sp>
      <p:pic>
        <p:nvPicPr>
          <p:cNvPr id="10" name="Graphic 9" descr="Magnifying glass with solid fill">
            <a:extLst>
              <a:ext uri="{FF2B5EF4-FFF2-40B4-BE49-F238E27FC236}">
                <a16:creationId xmlns:a16="http://schemas.microsoft.com/office/drawing/2014/main" id="{02770464-EECD-43E6-AA9C-63185574DF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53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r>
              <a:rPr lang="en-US" sz="1400" b="1" dirty="0"/>
              <a:t>Data collection</a:t>
            </a:r>
          </a:p>
          <a:p>
            <a:r>
              <a:rPr lang="en-US" sz="1400" b="1" dirty="0"/>
              <a:t>Data Analysis</a:t>
            </a:r>
          </a:p>
          <a:p>
            <a:r>
              <a:rPr lang="en-US" sz="1400" b="1" dirty="0"/>
              <a:t>Data interpretation</a:t>
            </a:r>
          </a:p>
          <a:p>
            <a:r>
              <a:rPr lang="en-US" sz="1400" b="1" dirty="0"/>
              <a:t>Prioritize remediation 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14C1E-57D3-410F-AB0B-4B1F1CF4C2AB}"/>
              </a:ext>
            </a:extLst>
          </p:cNvPr>
          <p:cNvSpPr txBox="1"/>
          <p:nvPr/>
        </p:nvSpPr>
        <p:spPr>
          <a:xfrm>
            <a:off x="4965700" y="1249618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Prioritizing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Triage</a:t>
            </a:r>
          </a:p>
        </p:txBody>
      </p:sp>
      <p:pic>
        <p:nvPicPr>
          <p:cNvPr id="26" name="Graphic 25" descr="Magnifying glass with solid fill">
            <a:extLst>
              <a:ext uri="{FF2B5EF4-FFF2-40B4-BE49-F238E27FC236}">
                <a16:creationId xmlns:a16="http://schemas.microsoft.com/office/drawing/2014/main" id="{BA7D8A68-5307-4B17-92B0-6E15FF85E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E0C234F7-DB48-4BFC-A76B-D51CD1C3F320}"/>
              </a:ext>
            </a:extLst>
          </p:cNvPr>
          <p:cNvSpPr/>
          <p:nvPr/>
        </p:nvSpPr>
        <p:spPr>
          <a:xfrm>
            <a:off x="654296" y="4396659"/>
            <a:ext cx="3482972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roxima Nova Rg" panose="02000506030000020004" pitchFamily="2" charset="77"/>
                <a:sym typeface="Proxima Nova"/>
              </a:rPr>
              <a:t>Reference owner, subnet computer object, &amp; timeline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Proxima Nova Rg" panose="02000506030000020004" pitchFamily="2" charset="77"/>
                <a:sym typeface="Proxima Nova"/>
              </a:rPr>
              <a:t>for additional context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EA74ED3-7EC2-4B9A-AB27-DCF843303706}"/>
              </a:ext>
            </a:extLst>
          </p:cNvPr>
          <p:cNvGrpSpPr/>
          <p:nvPr/>
        </p:nvGrpSpPr>
        <p:grpSpPr>
          <a:xfrm>
            <a:off x="5301238" y="2786996"/>
            <a:ext cx="5042972" cy="715387"/>
            <a:chOff x="4988762" y="2048633"/>
            <a:chExt cx="5042972" cy="71538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9187D4B-D953-4391-A07E-46B39E88789A}"/>
                </a:ext>
              </a:extLst>
            </p:cNvPr>
            <p:cNvSpPr txBox="1"/>
            <p:nvPr/>
          </p:nvSpPr>
          <p:spPr>
            <a:xfrm>
              <a:off x="5485167" y="2056134"/>
              <a:ext cx="454656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Filter for ACLs assigned </a:t>
              </a:r>
            </a:p>
            <a:p>
              <a:r>
                <a:rPr lang="en-US" sz="2000" b="1" dirty="0"/>
                <a:t>to inherited groups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657BF13-641B-4AD5-92DB-64A653B5DFD6}"/>
                </a:ext>
              </a:extLst>
            </p:cNvPr>
            <p:cNvSpPr txBox="1"/>
            <p:nvPr/>
          </p:nvSpPr>
          <p:spPr>
            <a:xfrm>
              <a:off x="4988762" y="2048633"/>
              <a:ext cx="42153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EF13C48-A946-42FD-8C73-5F059E454A57}"/>
              </a:ext>
            </a:extLst>
          </p:cNvPr>
          <p:cNvGrpSpPr/>
          <p:nvPr/>
        </p:nvGrpSpPr>
        <p:grpSpPr>
          <a:xfrm>
            <a:off x="5334085" y="3472883"/>
            <a:ext cx="4099388" cy="646331"/>
            <a:chOff x="5021609" y="2709120"/>
            <a:chExt cx="4099388" cy="64633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B535F20-165A-4E82-AD06-AE64ABAE9FB1}"/>
                </a:ext>
              </a:extLst>
            </p:cNvPr>
            <p:cNvSpPr txBox="1"/>
            <p:nvPr/>
          </p:nvSpPr>
          <p:spPr>
            <a:xfrm>
              <a:off x="5466264" y="2866393"/>
              <a:ext cx="365473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Review high risk shares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C182D49-0518-4D28-8BDA-2A635BA1C1B0}"/>
                </a:ext>
              </a:extLst>
            </p:cNvPr>
            <p:cNvSpPr txBox="1"/>
            <p:nvPr/>
          </p:nvSpPr>
          <p:spPr>
            <a:xfrm>
              <a:off x="5021609" y="2709120"/>
              <a:ext cx="42153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5F8B6D-9CA3-49E7-AEA4-3CC7619564A8}"/>
              </a:ext>
            </a:extLst>
          </p:cNvPr>
          <p:cNvGrpSpPr/>
          <p:nvPr/>
        </p:nvGrpSpPr>
        <p:grpSpPr>
          <a:xfrm>
            <a:off x="5334085" y="4042966"/>
            <a:ext cx="5926096" cy="802476"/>
            <a:chOff x="5021609" y="3266503"/>
            <a:chExt cx="5926096" cy="802476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810C719-FA3A-4412-8FB0-176E4DF5CACE}"/>
                </a:ext>
              </a:extLst>
            </p:cNvPr>
            <p:cNvSpPr txBox="1"/>
            <p:nvPr/>
          </p:nvSpPr>
          <p:spPr>
            <a:xfrm>
              <a:off x="5485167" y="3400017"/>
              <a:ext cx="54625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Group shares by </a:t>
              </a:r>
              <a:r>
                <a:rPr lang="en-US" sz="2000" b="1" u="sng" dirty="0"/>
                <a:t>name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F09FDB3-698B-4DFA-8340-98D7EF7522E0}"/>
                </a:ext>
              </a:extLst>
            </p:cNvPr>
            <p:cNvSpPr txBox="1"/>
            <p:nvPr/>
          </p:nvSpPr>
          <p:spPr>
            <a:xfrm>
              <a:off x="5021609" y="3266503"/>
              <a:ext cx="42153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1163DBD-A157-4050-9732-F29F3524881A}"/>
                </a:ext>
              </a:extLst>
            </p:cNvPr>
            <p:cNvSpPr txBox="1"/>
            <p:nvPr/>
          </p:nvSpPr>
          <p:spPr>
            <a:xfrm>
              <a:off x="5485167" y="3699647"/>
              <a:ext cx="2813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Count, context, write read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600F92B-DFEA-421D-ADFB-32CCE49385C7}"/>
              </a:ext>
            </a:extLst>
          </p:cNvPr>
          <p:cNvGrpSpPr/>
          <p:nvPr/>
        </p:nvGrpSpPr>
        <p:grpSpPr>
          <a:xfrm>
            <a:off x="5357204" y="4842860"/>
            <a:ext cx="6834795" cy="755301"/>
            <a:chOff x="5044729" y="4066397"/>
            <a:chExt cx="5846797" cy="75530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18FA9F3-B822-466C-805A-AD754D57FD26}"/>
                </a:ext>
              </a:extLst>
            </p:cNvPr>
            <p:cNvSpPr txBox="1"/>
            <p:nvPr/>
          </p:nvSpPr>
          <p:spPr>
            <a:xfrm>
              <a:off x="5428988" y="4161225"/>
              <a:ext cx="54625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Group shares by </a:t>
              </a:r>
              <a:r>
                <a:rPr lang="en-US" sz="2000" b="1" u="sng" dirty="0"/>
                <a:t>folder list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5D621B0-9FAE-4331-A009-A60FBE6E11AD}"/>
                </a:ext>
              </a:extLst>
            </p:cNvPr>
            <p:cNvSpPr txBox="1"/>
            <p:nvPr/>
          </p:nvSpPr>
          <p:spPr>
            <a:xfrm>
              <a:off x="5044729" y="4066397"/>
              <a:ext cx="42153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srgbClr val="C00000"/>
                  </a:solidFill>
                </a:rPr>
                <a:t>4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549AA02-AEEC-43CF-AEFA-C3DE90583FFE}"/>
                </a:ext>
              </a:extLst>
            </p:cNvPr>
            <p:cNvSpPr txBox="1"/>
            <p:nvPr/>
          </p:nvSpPr>
          <p:spPr>
            <a:xfrm>
              <a:off x="5418330" y="4452366"/>
              <a:ext cx="2813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Count, context, write read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12CA6A7-7526-421A-B987-33B9393D6BF8}"/>
              </a:ext>
            </a:extLst>
          </p:cNvPr>
          <p:cNvGrpSpPr/>
          <p:nvPr/>
        </p:nvGrpSpPr>
        <p:grpSpPr>
          <a:xfrm>
            <a:off x="5357204" y="5612473"/>
            <a:ext cx="6834795" cy="755301"/>
            <a:chOff x="5044729" y="4066397"/>
            <a:chExt cx="5846797" cy="75530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B894F12-4FC9-42DB-BC5D-C0C558CC8C32}"/>
                </a:ext>
              </a:extLst>
            </p:cNvPr>
            <p:cNvSpPr txBox="1"/>
            <p:nvPr/>
          </p:nvSpPr>
          <p:spPr>
            <a:xfrm>
              <a:off x="5428988" y="4161225"/>
              <a:ext cx="54625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Cross Reference CMDB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6CF4A1-3BF1-4514-AD09-86AC66334937}"/>
                </a:ext>
              </a:extLst>
            </p:cNvPr>
            <p:cNvSpPr txBox="1"/>
            <p:nvPr/>
          </p:nvSpPr>
          <p:spPr>
            <a:xfrm>
              <a:off x="5044729" y="4066397"/>
              <a:ext cx="42153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srgbClr val="C00000"/>
                  </a:solidFill>
                </a:rPr>
                <a:t>5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EA7D993-D0FD-42F3-B4A2-468DB876BD13}"/>
                </a:ext>
              </a:extLst>
            </p:cNvPr>
            <p:cNvSpPr txBox="1"/>
            <p:nvPr/>
          </p:nvSpPr>
          <p:spPr>
            <a:xfrm>
              <a:off x="5418330" y="4452366"/>
              <a:ext cx="2813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Count, context, write read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937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</a:t>
            </a:r>
            <a:br>
              <a:rPr lang="en-US" dirty="0"/>
            </a:br>
            <a:r>
              <a:rPr lang="en-US" dirty="0"/>
              <a:t>Remediation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The challenge</a:t>
            </a:r>
          </a:p>
          <a:p>
            <a:r>
              <a:rPr lang="en-US" sz="1400" b="1" dirty="0"/>
              <a:t>Determine questions</a:t>
            </a:r>
          </a:p>
          <a:p>
            <a:r>
              <a:rPr lang="en-US" sz="1400" b="1" dirty="0"/>
              <a:t>Identify data sources</a:t>
            </a:r>
          </a:p>
          <a:p>
            <a:r>
              <a:rPr lang="en-US" sz="1400" b="1" dirty="0"/>
              <a:t>Data collection</a:t>
            </a:r>
          </a:p>
          <a:p>
            <a:r>
              <a:rPr lang="en-US" sz="1400" b="1" dirty="0"/>
              <a:t>Data Analysis</a:t>
            </a:r>
          </a:p>
          <a:p>
            <a:r>
              <a:rPr lang="en-US" sz="1400" b="1" dirty="0"/>
              <a:t>Data interpretation</a:t>
            </a:r>
          </a:p>
          <a:p>
            <a:r>
              <a:rPr lang="en-US" sz="1400" b="1" dirty="0"/>
              <a:t>Prioritize remediation </a:t>
            </a:r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pic>
        <p:nvPicPr>
          <p:cNvPr id="26" name="Graphic 25" descr="Magnifying glass with solid fill">
            <a:extLst>
              <a:ext uri="{FF2B5EF4-FFF2-40B4-BE49-F238E27FC236}">
                <a16:creationId xmlns:a16="http://schemas.microsoft.com/office/drawing/2014/main" id="{BA7D8A68-5307-4B17-92B0-6E15FF85E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5095" y="-106338"/>
            <a:ext cx="3393253" cy="33932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ACB984-993A-4CE4-9956-E83B7C5DBA23}"/>
              </a:ext>
            </a:extLst>
          </p:cNvPr>
          <p:cNvSpPr txBox="1"/>
          <p:nvPr/>
        </p:nvSpPr>
        <p:spPr>
          <a:xfrm>
            <a:off x="5211838" y="3070606"/>
            <a:ext cx="594545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These techniques are not perfect</a:t>
            </a:r>
          </a:p>
          <a:p>
            <a:pPr algn="ctr"/>
            <a:r>
              <a:rPr lang="en-US" sz="2800" dirty="0"/>
              <a:t>but they will help reduce effort     during remediation</a:t>
            </a:r>
          </a:p>
        </p:txBody>
      </p:sp>
    </p:spTree>
    <p:extLst>
      <p:ext uri="{BB962C8B-B14F-4D97-AF65-F5344CB8AC3E}">
        <p14:creationId xmlns:p14="http://schemas.microsoft.com/office/powerpoint/2010/main" val="1719387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Programmer female with solid fill">
            <a:extLst>
              <a:ext uri="{FF2B5EF4-FFF2-40B4-BE49-F238E27FC236}">
                <a16:creationId xmlns:a16="http://schemas.microsoft.com/office/drawing/2014/main" id="{71B9DEA4-9640-4350-8D06-768AE1CA6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74231" y="4584104"/>
            <a:ext cx="2101871" cy="1977842"/>
          </a:xfrm>
          <a:prstGeom prst="rect">
            <a:avLst/>
          </a:prstGeom>
        </p:spPr>
      </p:pic>
      <p:pic>
        <p:nvPicPr>
          <p:cNvPr id="5" name="Graphic 4" descr="Programmer male with solid fill">
            <a:extLst>
              <a:ext uri="{FF2B5EF4-FFF2-40B4-BE49-F238E27FC236}">
                <a16:creationId xmlns:a16="http://schemas.microsoft.com/office/drawing/2014/main" id="{F10DA8C0-1F17-4336-BBC6-33642CE12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268" y="4586982"/>
            <a:ext cx="1974964" cy="1974964"/>
          </a:xfrm>
          <a:prstGeom prst="rect">
            <a:avLst/>
          </a:prstGeom>
        </p:spPr>
      </p:pic>
      <p:pic>
        <p:nvPicPr>
          <p:cNvPr id="6" name="Graphic 5" descr="Programmer male outline">
            <a:extLst>
              <a:ext uri="{FF2B5EF4-FFF2-40B4-BE49-F238E27FC236}">
                <a16:creationId xmlns:a16="http://schemas.microsoft.com/office/drawing/2014/main" id="{8C24E7D1-88E6-4426-BC2E-8996B136C9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1610" y="258746"/>
            <a:ext cx="2240280" cy="2240280"/>
          </a:xfrm>
          <a:prstGeom prst="rect">
            <a:avLst/>
          </a:prstGeom>
        </p:spPr>
      </p:pic>
      <p:pic>
        <p:nvPicPr>
          <p:cNvPr id="7" name="Graphic 6" descr="Programmer female outline">
            <a:extLst>
              <a:ext uri="{FF2B5EF4-FFF2-40B4-BE49-F238E27FC236}">
                <a16:creationId xmlns:a16="http://schemas.microsoft.com/office/drawing/2014/main" id="{95ED739E-AC03-4A9F-839A-3D9BD43AB3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28161" y="281881"/>
            <a:ext cx="2194011" cy="219401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C965515-BC83-4123-80BC-3CBA4776DF84}"/>
              </a:ext>
            </a:extLst>
          </p:cNvPr>
          <p:cNvGrpSpPr/>
          <p:nvPr/>
        </p:nvGrpSpPr>
        <p:grpSpPr>
          <a:xfrm>
            <a:off x="3468262" y="1370421"/>
            <a:ext cx="5152421" cy="4204043"/>
            <a:chOff x="3468262" y="1370421"/>
            <a:chExt cx="5152421" cy="4204043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F078CA2-33D0-4E1D-B7F9-DA3D4C002849}"/>
                </a:ext>
              </a:extLst>
            </p:cNvPr>
            <p:cNvCxnSpPr>
              <a:cxnSpLocks/>
              <a:stCxn id="5" idx="3"/>
              <a:endCxn id="4" idx="1"/>
            </p:cNvCxnSpPr>
            <p:nvPr/>
          </p:nvCxnSpPr>
          <p:spPr>
            <a:xfrm flipV="1">
              <a:off x="4459232" y="5573025"/>
              <a:ext cx="3114999" cy="1439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45F597AA-5C5A-4D5D-AFD9-21C3C4F03A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68262" y="2578022"/>
              <a:ext cx="0" cy="2057400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85F2EAFC-7BF3-474C-8401-3B6D920A363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64711" y="2256488"/>
              <a:ext cx="3891509" cy="2611588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54D5214F-ECB8-4125-BA60-426F09BAA7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90814" y="1370421"/>
              <a:ext cx="3657600" cy="0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A7611B4-7FD6-43B0-A242-722CAF831F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60713" y="2223293"/>
              <a:ext cx="3810629" cy="2677977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0858DF34-929F-4A5C-8881-51877A79E0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20683" y="2552616"/>
              <a:ext cx="0" cy="2108212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31D155D-65A8-4030-AD59-3E06138FCBE5}"/>
              </a:ext>
            </a:extLst>
          </p:cNvPr>
          <p:cNvSpPr/>
          <p:nvPr/>
        </p:nvSpPr>
        <p:spPr>
          <a:xfrm>
            <a:off x="3125656" y="6012287"/>
            <a:ext cx="692189" cy="40277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580632A-B7CB-44E7-9D83-443F11B11609}"/>
              </a:ext>
            </a:extLst>
          </p:cNvPr>
          <p:cNvSpPr/>
          <p:nvPr/>
        </p:nvSpPr>
        <p:spPr>
          <a:xfrm>
            <a:off x="8279073" y="5985181"/>
            <a:ext cx="692189" cy="40277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FA5522-F191-4C2C-90DB-FAB83F67CB05}"/>
              </a:ext>
            </a:extLst>
          </p:cNvPr>
          <p:cNvSpPr/>
          <p:nvPr/>
        </p:nvSpPr>
        <p:spPr>
          <a:xfrm>
            <a:off x="3172113" y="1921331"/>
            <a:ext cx="692189" cy="402772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D27223C-5B7E-465F-BE47-BCACFEBE02EB}"/>
              </a:ext>
            </a:extLst>
          </p:cNvPr>
          <p:cNvGrpSpPr/>
          <p:nvPr/>
        </p:nvGrpSpPr>
        <p:grpSpPr>
          <a:xfrm>
            <a:off x="3013652" y="908630"/>
            <a:ext cx="6073582" cy="5071280"/>
            <a:chOff x="3013652" y="908630"/>
            <a:chExt cx="6073582" cy="507128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F30D71C-2C40-416A-A059-F1CD54C0ABC4}"/>
                </a:ext>
              </a:extLst>
            </p:cNvPr>
            <p:cNvGrpSpPr/>
            <p:nvPr/>
          </p:nvGrpSpPr>
          <p:grpSpPr>
            <a:xfrm>
              <a:off x="3013652" y="3000163"/>
              <a:ext cx="914400" cy="914400"/>
              <a:chOff x="1497240" y="1235006"/>
              <a:chExt cx="914400" cy="914400"/>
            </a:xfrm>
          </p:grpSpPr>
          <p:sp>
            <p:nvSpPr>
              <p:cNvPr id="35" name="Snip Single Corner Rectangle 34">
                <a:extLst>
                  <a:ext uri="{FF2B5EF4-FFF2-40B4-BE49-F238E27FC236}">
                    <a16:creationId xmlns:a16="http://schemas.microsoft.com/office/drawing/2014/main" id="{F3363C42-639B-455A-B3BC-273147865380}"/>
                  </a:ext>
                </a:extLst>
              </p:cNvPr>
              <p:cNvSpPr/>
              <p:nvPr/>
            </p:nvSpPr>
            <p:spPr>
              <a:xfrm>
                <a:off x="1694128" y="1352693"/>
                <a:ext cx="515445" cy="685800"/>
              </a:xfrm>
              <a:prstGeom prst="snip1Rect">
                <a:avLst>
                  <a:gd name="adj" fmla="val 314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6" name="Graphic 35" descr="Paper with solid fill">
                <a:extLst>
                  <a:ext uri="{FF2B5EF4-FFF2-40B4-BE49-F238E27FC236}">
                    <a16:creationId xmlns:a16="http://schemas.microsoft.com/office/drawing/2014/main" id="{4BC12793-D334-49BB-A098-EE2B0E969F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497240" y="1235006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740C8D2-72DF-4E20-AD14-91A35520DEFE}"/>
                </a:ext>
              </a:extLst>
            </p:cNvPr>
            <p:cNvGrpSpPr/>
            <p:nvPr/>
          </p:nvGrpSpPr>
          <p:grpSpPr>
            <a:xfrm>
              <a:off x="6458991" y="2394011"/>
              <a:ext cx="914400" cy="914400"/>
              <a:chOff x="1732064" y="1154572"/>
              <a:chExt cx="914400" cy="914400"/>
            </a:xfrm>
          </p:grpSpPr>
          <p:sp>
            <p:nvSpPr>
              <p:cNvPr id="33" name="Snip Single Corner Rectangle 32">
                <a:extLst>
                  <a:ext uri="{FF2B5EF4-FFF2-40B4-BE49-F238E27FC236}">
                    <a16:creationId xmlns:a16="http://schemas.microsoft.com/office/drawing/2014/main" id="{B3F1B750-A052-4155-B3EE-074A6155AB4F}"/>
                  </a:ext>
                </a:extLst>
              </p:cNvPr>
              <p:cNvSpPr/>
              <p:nvPr/>
            </p:nvSpPr>
            <p:spPr>
              <a:xfrm>
                <a:off x="1919644" y="1293518"/>
                <a:ext cx="544915" cy="714375"/>
              </a:xfrm>
              <a:prstGeom prst="snip1Rect">
                <a:avLst>
                  <a:gd name="adj" fmla="val 3414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4" name="Graphic 33" descr="Paper with solid fill">
                <a:extLst>
                  <a:ext uri="{FF2B5EF4-FFF2-40B4-BE49-F238E27FC236}">
                    <a16:creationId xmlns:a16="http://schemas.microsoft.com/office/drawing/2014/main" id="{C81DD0B6-3DAF-4C84-878F-27FE82D784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732064" y="1154572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B1F5E23-698F-4D7D-B405-E7D9554DFB04}"/>
                </a:ext>
              </a:extLst>
            </p:cNvPr>
            <p:cNvGrpSpPr/>
            <p:nvPr/>
          </p:nvGrpSpPr>
          <p:grpSpPr>
            <a:xfrm>
              <a:off x="4740834" y="2385644"/>
              <a:ext cx="914400" cy="914400"/>
              <a:chOff x="1748539" y="1121624"/>
              <a:chExt cx="914400" cy="914400"/>
            </a:xfrm>
          </p:grpSpPr>
          <p:sp>
            <p:nvSpPr>
              <p:cNvPr id="31" name="Snip Single Corner Rectangle 30">
                <a:extLst>
                  <a:ext uri="{FF2B5EF4-FFF2-40B4-BE49-F238E27FC236}">
                    <a16:creationId xmlns:a16="http://schemas.microsoft.com/office/drawing/2014/main" id="{EF3862AE-2BED-4DB0-A7D6-303F50249ED3}"/>
                  </a:ext>
                </a:extLst>
              </p:cNvPr>
              <p:cNvSpPr/>
              <p:nvPr/>
            </p:nvSpPr>
            <p:spPr>
              <a:xfrm>
                <a:off x="1917139" y="1235006"/>
                <a:ext cx="544371" cy="715111"/>
              </a:xfrm>
              <a:prstGeom prst="snip1Rect">
                <a:avLst>
                  <a:gd name="adj" fmla="val 3299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2" name="Graphic 31" descr="Paper with solid fill">
                <a:extLst>
                  <a:ext uri="{FF2B5EF4-FFF2-40B4-BE49-F238E27FC236}">
                    <a16:creationId xmlns:a16="http://schemas.microsoft.com/office/drawing/2014/main" id="{E861853E-3D1E-4619-B7B3-AB21BDAA51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748539" y="1121624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21CACA0-8555-4EE0-8857-61E396CDA03B}"/>
                </a:ext>
              </a:extLst>
            </p:cNvPr>
            <p:cNvGrpSpPr/>
            <p:nvPr/>
          </p:nvGrpSpPr>
          <p:grpSpPr>
            <a:xfrm>
              <a:off x="5638800" y="5065510"/>
              <a:ext cx="914400" cy="914400"/>
              <a:chOff x="1498138" y="1235006"/>
              <a:chExt cx="914400" cy="914400"/>
            </a:xfrm>
          </p:grpSpPr>
          <p:sp>
            <p:nvSpPr>
              <p:cNvPr id="29" name="Snip Single Corner Rectangle 28">
                <a:extLst>
                  <a:ext uri="{FF2B5EF4-FFF2-40B4-BE49-F238E27FC236}">
                    <a16:creationId xmlns:a16="http://schemas.microsoft.com/office/drawing/2014/main" id="{EFF04DB4-F30E-4631-9066-C15DB125B9F4}"/>
                  </a:ext>
                </a:extLst>
              </p:cNvPr>
              <p:cNvSpPr/>
              <p:nvPr/>
            </p:nvSpPr>
            <p:spPr>
              <a:xfrm>
                <a:off x="1685953" y="1354271"/>
                <a:ext cx="544055" cy="708025"/>
              </a:xfrm>
              <a:prstGeom prst="snip1Rect">
                <a:avLst>
                  <a:gd name="adj" fmla="val 335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0" name="Graphic 29" descr="Paper with solid fill">
                <a:extLst>
                  <a:ext uri="{FF2B5EF4-FFF2-40B4-BE49-F238E27FC236}">
                    <a16:creationId xmlns:a16="http://schemas.microsoft.com/office/drawing/2014/main" id="{28D30A4F-3782-477D-966E-1B51A11B68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498138" y="1235006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A872393-11DD-4994-8A00-27ACB52AF08B}"/>
                </a:ext>
              </a:extLst>
            </p:cNvPr>
            <p:cNvGrpSpPr/>
            <p:nvPr/>
          </p:nvGrpSpPr>
          <p:grpSpPr>
            <a:xfrm>
              <a:off x="5544591" y="908630"/>
              <a:ext cx="914400" cy="914400"/>
              <a:chOff x="1498138" y="1120999"/>
              <a:chExt cx="914400" cy="914400"/>
            </a:xfrm>
          </p:grpSpPr>
          <p:sp>
            <p:nvSpPr>
              <p:cNvPr id="27" name="Snip Single Corner Rectangle 26">
                <a:extLst>
                  <a:ext uri="{FF2B5EF4-FFF2-40B4-BE49-F238E27FC236}">
                    <a16:creationId xmlns:a16="http://schemas.microsoft.com/office/drawing/2014/main" id="{518B62AC-E4BA-435A-90A7-F0414F239C39}"/>
                  </a:ext>
                </a:extLst>
              </p:cNvPr>
              <p:cNvSpPr/>
              <p:nvPr/>
            </p:nvSpPr>
            <p:spPr>
              <a:xfrm>
                <a:off x="1690884" y="1219423"/>
                <a:ext cx="517414" cy="710621"/>
              </a:xfrm>
              <a:prstGeom prst="snip1Rect">
                <a:avLst>
                  <a:gd name="adj" fmla="val 3200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8" name="Graphic 27" descr="Paper with solid fill">
                <a:extLst>
                  <a:ext uri="{FF2B5EF4-FFF2-40B4-BE49-F238E27FC236}">
                    <a16:creationId xmlns:a16="http://schemas.microsoft.com/office/drawing/2014/main" id="{882F1EB0-1B80-4684-A3C9-56180C6FCB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498138" y="1120999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1BFDA72-BF82-45CF-9158-015BF7AB9459}"/>
                </a:ext>
              </a:extLst>
            </p:cNvPr>
            <p:cNvGrpSpPr/>
            <p:nvPr/>
          </p:nvGrpSpPr>
          <p:grpSpPr>
            <a:xfrm>
              <a:off x="8172834" y="2985365"/>
              <a:ext cx="914400" cy="914400"/>
              <a:chOff x="1393618" y="1235006"/>
              <a:chExt cx="914400" cy="914400"/>
            </a:xfrm>
          </p:grpSpPr>
          <p:sp>
            <p:nvSpPr>
              <p:cNvPr id="25" name="Snip Single Corner Rectangle 24">
                <a:extLst>
                  <a:ext uri="{FF2B5EF4-FFF2-40B4-BE49-F238E27FC236}">
                    <a16:creationId xmlns:a16="http://schemas.microsoft.com/office/drawing/2014/main" id="{D8D45DA3-0AB2-483D-AF03-5CE7320998C2}"/>
                  </a:ext>
                </a:extLst>
              </p:cNvPr>
              <p:cNvSpPr/>
              <p:nvPr/>
            </p:nvSpPr>
            <p:spPr>
              <a:xfrm>
                <a:off x="1573415" y="1349297"/>
                <a:ext cx="553499" cy="703994"/>
              </a:xfrm>
              <a:prstGeom prst="snip1Rect">
                <a:avLst>
                  <a:gd name="adj" fmla="val 3158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6" name="Graphic 25" descr="Paper with solid fill">
                <a:extLst>
                  <a:ext uri="{FF2B5EF4-FFF2-40B4-BE49-F238E27FC236}">
                    <a16:creationId xmlns:a16="http://schemas.microsoft.com/office/drawing/2014/main" id="{17CD9A1B-02B1-4064-BFD4-F6B3770AAF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393618" y="1235006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37" name="Snip Same Side Corner Rectangle 36">
            <a:extLst>
              <a:ext uri="{FF2B5EF4-FFF2-40B4-BE49-F238E27FC236}">
                <a16:creationId xmlns:a16="http://schemas.microsoft.com/office/drawing/2014/main" id="{3BF0F5BA-742A-4653-B2C1-42993C66B95F}"/>
              </a:ext>
            </a:extLst>
          </p:cNvPr>
          <p:cNvSpPr/>
          <p:nvPr/>
        </p:nvSpPr>
        <p:spPr>
          <a:xfrm flipH="1">
            <a:off x="8324848" y="1901825"/>
            <a:ext cx="609601" cy="370924"/>
          </a:xfrm>
          <a:prstGeom prst="snip2SameRect">
            <a:avLst>
              <a:gd name="adj1" fmla="val 46626"/>
              <a:gd name="adj2" fmla="val 50000"/>
            </a:avLst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Graphic 37" descr="Open folder with solid fill">
            <a:extLst>
              <a:ext uri="{FF2B5EF4-FFF2-40B4-BE49-F238E27FC236}">
                <a16:creationId xmlns:a16="http://schemas.microsoft.com/office/drawing/2014/main" id="{35386941-E8A8-489A-8662-4B50C17B114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189214" y="1786520"/>
            <a:ext cx="565072" cy="565072"/>
          </a:xfrm>
          <a:prstGeom prst="rect">
            <a:avLst/>
          </a:prstGeom>
        </p:spPr>
      </p:pic>
      <p:pic>
        <p:nvPicPr>
          <p:cNvPr id="39" name="Graphic 38" descr="Open folder with solid fill">
            <a:extLst>
              <a:ext uri="{FF2B5EF4-FFF2-40B4-BE49-F238E27FC236}">
                <a16:creationId xmlns:a16="http://schemas.microsoft.com/office/drawing/2014/main" id="{AF5F3803-0193-4299-B82F-6E60480ACC6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342630" y="1786520"/>
            <a:ext cx="565072" cy="565072"/>
          </a:xfrm>
          <a:prstGeom prst="rect">
            <a:avLst/>
          </a:prstGeom>
        </p:spPr>
      </p:pic>
      <p:pic>
        <p:nvPicPr>
          <p:cNvPr id="40" name="Graphic 39" descr="Open folder with solid fill">
            <a:extLst>
              <a:ext uri="{FF2B5EF4-FFF2-40B4-BE49-F238E27FC236}">
                <a16:creationId xmlns:a16="http://schemas.microsoft.com/office/drawing/2014/main" id="{0F8FFC91-17C8-43BA-A0DE-EE64F6EEB31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342630" y="5942504"/>
            <a:ext cx="565072" cy="56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3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429541-2E11-4E49-ADFB-16A151CF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51" y="2466703"/>
            <a:ext cx="11360800" cy="763600"/>
          </a:xfrm>
        </p:spPr>
        <p:txBody>
          <a:bodyPr/>
          <a:lstStyle/>
          <a:p>
            <a:r>
              <a:rPr lang="en-US" sz="6400" dirty="0"/>
              <a:t>Recommendations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08D46-B85B-514E-8917-A9AA566D88F3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en-US" sz="1867" dirty="0"/>
              <a:t>Into the Abyss: Evaluating Active Directory SMB Shares on Scale</a:t>
            </a:r>
          </a:p>
        </p:txBody>
      </p:sp>
    </p:spTree>
    <p:extLst>
      <p:ext uri="{BB962C8B-B14F-4D97-AF65-F5344CB8AC3E}">
        <p14:creationId xmlns:p14="http://schemas.microsoft.com/office/powerpoint/2010/main" val="354435043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Recommendations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Preventative measures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440DB-91F9-4441-8E02-CF2324F88D17}"/>
              </a:ext>
            </a:extLst>
          </p:cNvPr>
          <p:cNvSpPr txBox="1"/>
          <p:nvPr/>
        </p:nvSpPr>
        <p:spPr>
          <a:xfrm>
            <a:off x="5661365" y="3237815"/>
            <a:ext cx="36223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kern="0" dirty="0"/>
              <a:t>Administrative Controls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Policies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Procedures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Change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kern="0" dirty="0">
                <a:solidFill>
                  <a:srgbClr val="C00000"/>
                </a:solidFill>
              </a:rPr>
              <a:t>Least privilege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kern="0" dirty="0">
                <a:solidFill>
                  <a:srgbClr val="C00000"/>
                </a:solidFill>
              </a:rPr>
              <a:t>Attack Surface Reduction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kern="0" dirty="0"/>
          </a:p>
          <a:p>
            <a:endParaRPr lang="en-US" sz="2000" kern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1645CF-38B5-416D-8F31-933A5E2688A4}"/>
              </a:ext>
            </a:extLst>
          </p:cNvPr>
          <p:cNvSpPr txBox="1"/>
          <p:nvPr/>
        </p:nvSpPr>
        <p:spPr>
          <a:xfrm>
            <a:off x="4826000" y="1297788"/>
            <a:ext cx="7856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Preventative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Measures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9B01BA2-8D8A-44B1-874E-B97013F7DC42}"/>
              </a:ext>
            </a:extLst>
          </p:cNvPr>
          <p:cNvGrpSpPr/>
          <p:nvPr/>
        </p:nvGrpSpPr>
        <p:grpSpPr>
          <a:xfrm>
            <a:off x="9515717" y="3171348"/>
            <a:ext cx="3440871" cy="2377072"/>
            <a:chOff x="9186108" y="3132703"/>
            <a:chExt cx="3440871" cy="23770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8857D5-3FF7-49F6-AAB4-44359795AE9E}"/>
                </a:ext>
              </a:extLst>
            </p:cNvPr>
            <p:cNvSpPr txBox="1"/>
            <p:nvPr/>
          </p:nvSpPr>
          <p:spPr>
            <a:xfrm>
              <a:off x="9486904" y="3237815"/>
              <a:ext cx="314007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kern="0" dirty="0"/>
                <a:t>Isolation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kern="0" dirty="0"/>
                <a:t>Network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kern="0" dirty="0"/>
                <a:t>Host-based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611FF4F-FDB1-48AB-BEBF-EB4E28CB6E11}"/>
                </a:ext>
              </a:extLst>
            </p:cNvPr>
            <p:cNvCxnSpPr/>
            <p:nvPr/>
          </p:nvCxnSpPr>
          <p:spPr>
            <a:xfrm>
              <a:off x="9186108" y="3132703"/>
              <a:ext cx="0" cy="237707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337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Recommendations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Preventative measures</a:t>
            </a:r>
          </a:p>
          <a:p>
            <a:r>
              <a:rPr lang="en-US" sz="1400" b="1" dirty="0"/>
              <a:t>Detective  measures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440DB-91F9-4441-8E02-CF2324F88D17}"/>
              </a:ext>
            </a:extLst>
          </p:cNvPr>
          <p:cNvSpPr txBox="1"/>
          <p:nvPr/>
        </p:nvSpPr>
        <p:spPr>
          <a:xfrm>
            <a:off x="5007457" y="2833363"/>
            <a:ext cx="3368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kern="0" dirty="0"/>
              <a:t>Monitor Share Inventory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kern="0" dirty="0"/>
              <a:t>Monitor high value shares for changes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kern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kern="0" dirty="0"/>
              <a:t>Perform your own discovery and analysis on a regular basis (ideally quarterly)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B03410-A234-42D9-A4C5-B8069F6C95DB}"/>
              </a:ext>
            </a:extLst>
          </p:cNvPr>
          <p:cNvSpPr txBox="1"/>
          <p:nvPr/>
        </p:nvSpPr>
        <p:spPr>
          <a:xfrm>
            <a:off x="4826001" y="1297788"/>
            <a:ext cx="71882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Detective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Measures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D7D927-7DAE-4E6E-9BA1-7420F4A26E48}"/>
              </a:ext>
            </a:extLst>
          </p:cNvPr>
          <p:cNvSpPr txBox="1"/>
          <p:nvPr/>
        </p:nvSpPr>
        <p:spPr>
          <a:xfrm>
            <a:off x="8585200" y="2833363"/>
            <a:ext cx="36068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kern="0" dirty="0"/>
              <a:t>Monitor for Share Scanning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Port 445 scanning</a:t>
            </a:r>
            <a:br>
              <a:rPr lang="en-US" sz="2000" kern="0" dirty="0"/>
            </a:br>
            <a:r>
              <a:rPr lang="en-US" sz="2000" kern="0" dirty="0" err="1"/>
              <a:t>Netflow</a:t>
            </a:r>
            <a:r>
              <a:rPr lang="en-US" sz="2000" kern="0" dirty="0"/>
              <a:t> data</a:t>
            </a:r>
            <a:br>
              <a:rPr lang="en-US" sz="2000" kern="0" dirty="0"/>
            </a:br>
            <a:endParaRPr lang="en-US" sz="2000" kern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Authenticated scanning</a:t>
            </a:r>
            <a:br>
              <a:rPr lang="en-US" sz="2000" kern="0" dirty="0"/>
            </a:br>
            <a:r>
              <a:rPr lang="en-US" sz="2000" kern="0" dirty="0"/>
              <a:t>Event IDs: 540, 4624, 680,4625</a:t>
            </a:r>
            <a:br>
              <a:rPr lang="en-US" sz="2000" kern="0" dirty="0"/>
            </a:br>
            <a:endParaRPr lang="en-US" sz="2000" kern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Share scanning</a:t>
            </a:r>
            <a:br>
              <a:rPr lang="en-US" sz="2000" kern="0" dirty="0"/>
            </a:br>
            <a:r>
              <a:rPr lang="en-US" sz="2000" kern="0" dirty="0"/>
              <a:t>Event ID: 5140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771C6C5-784A-445F-BF3E-C39FA84E86E5}"/>
              </a:ext>
            </a:extLst>
          </p:cNvPr>
          <p:cNvCxnSpPr/>
          <p:nvPr/>
        </p:nvCxnSpPr>
        <p:spPr>
          <a:xfrm>
            <a:off x="8349091" y="2833363"/>
            <a:ext cx="0" cy="23770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41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Recommendations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AC4596-F336-7E46-9A28-137730FBD38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Preventative measures</a:t>
            </a:r>
          </a:p>
          <a:p>
            <a:r>
              <a:rPr lang="en-US" sz="1400" b="1" dirty="0"/>
              <a:t>Detective  measures</a:t>
            </a:r>
          </a:p>
          <a:p>
            <a:r>
              <a:rPr lang="en-US" sz="1400" b="1" dirty="0"/>
              <a:t>Corrective measures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440DB-91F9-4441-8E02-CF2324F88D17}"/>
              </a:ext>
            </a:extLst>
          </p:cNvPr>
          <p:cNvSpPr txBox="1"/>
          <p:nvPr/>
        </p:nvSpPr>
        <p:spPr>
          <a:xfrm>
            <a:off x="5960153" y="2934644"/>
            <a:ext cx="63207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kern="0" dirty="0"/>
              <a:t>Track and Remediate Excessive Privileges</a:t>
            </a:r>
            <a:br>
              <a:rPr lang="en-US" sz="2000" b="1" kern="0" dirty="0"/>
            </a:br>
            <a:endParaRPr lang="en-US" sz="2000" b="1" kern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Make sure you have a system in place to track the share exposure and fixes over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kern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Treat them like a vulnerability.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kern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kern="0" dirty="0"/>
              <a:t>Assign a ticket to the owner of the system or application so the fixes can be tracked.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900758-86A9-4F44-90DE-E98627D83AFF}"/>
              </a:ext>
            </a:extLst>
          </p:cNvPr>
          <p:cNvSpPr txBox="1"/>
          <p:nvPr/>
        </p:nvSpPr>
        <p:spPr>
          <a:xfrm>
            <a:off x="4889502" y="1297788"/>
            <a:ext cx="71882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Corrective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    Measures</a:t>
            </a:r>
          </a:p>
        </p:txBody>
      </p:sp>
    </p:spTree>
    <p:extLst>
      <p:ext uri="{BB962C8B-B14F-4D97-AF65-F5344CB8AC3E}">
        <p14:creationId xmlns:p14="http://schemas.microsoft.com/office/powerpoint/2010/main" val="31643801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429541-2E11-4E49-ADFB-16A151CF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51" y="2466703"/>
            <a:ext cx="11360800" cy="763600"/>
          </a:xfrm>
        </p:spPr>
        <p:txBody>
          <a:bodyPr/>
          <a:lstStyle/>
          <a:p>
            <a:r>
              <a:rPr lang="en-US" sz="6400" dirty="0" err="1">
                <a:solidFill>
                  <a:schemeClr val="bg1"/>
                </a:solidFill>
              </a:rPr>
              <a:t>PowerHunt</a:t>
            </a:r>
            <a:r>
              <a:rPr lang="en-US" sz="6400" dirty="0" err="1">
                <a:solidFill>
                  <a:schemeClr val="tx1"/>
                </a:solidFill>
              </a:rPr>
              <a:t>Shares</a:t>
            </a:r>
            <a:endParaRPr lang="en-US" sz="6400" dirty="0">
              <a:solidFill>
                <a:schemeClr val="tx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08D46-B85B-514E-8917-A9AA566D88F3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r>
              <a:rPr lang="en-US" sz="1867" dirty="0"/>
              <a:t>Into the Abyss: Evaluating Active Directory SMB Shares on Scale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BEF2F6-7F6F-43AC-B327-B24360FF73F6}"/>
              </a:ext>
            </a:extLst>
          </p:cNvPr>
          <p:cNvSpPr txBox="1"/>
          <p:nvPr/>
        </p:nvSpPr>
        <p:spPr>
          <a:xfrm>
            <a:off x="3027926" y="3116003"/>
            <a:ext cx="786334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dirty="0">
                <a:solidFill>
                  <a:schemeClr val="lt1"/>
                </a:solidFill>
                <a:latin typeface="Proxima Nova Rg" panose="02000506030000020004" pitchFamily="2" charset="77"/>
                <a:sym typeface="Proxima Nova"/>
              </a:rPr>
              <a:t>Automate High Risk Shares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33931751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F76177B-AEFD-4400-AC28-C11F08CD30CE}"/>
              </a:ext>
            </a:extLst>
          </p:cNvPr>
          <p:cNvGrpSpPr/>
          <p:nvPr/>
        </p:nvGrpSpPr>
        <p:grpSpPr>
          <a:xfrm>
            <a:off x="9546276" y="5905352"/>
            <a:ext cx="2524177" cy="952648"/>
            <a:chOff x="7136654" y="4429014"/>
            <a:chExt cx="1893133" cy="71448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AA50F71-48AD-411F-9ECF-F2D02CDAEA65}"/>
                </a:ext>
              </a:extLst>
            </p:cNvPr>
            <p:cNvSpPr/>
            <p:nvPr/>
          </p:nvSpPr>
          <p:spPr>
            <a:xfrm>
              <a:off x="7273699" y="4429014"/>
              <a:ext cx="1650581" cy="714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49CB544-DCAB-40E0-98BD-4EB757FD6762}"/>
                </a:ext>
              </a:extLst>
            </p:cNvPr>
            <p:cNvGrpSpPr/>
            <p:nvPr/>
          </p:nvGrpSpPr>
          <p:grpSpPr>
            <a:xfrm>
              <a:off x="7136654" y="4471639"/>
              <a:ext cx="1893133" cy="588119"/>
              <a:chOff x="325666" y="313361"/>
              <a:chExt cx="1893133" cy="588119"/>
            </a:xfrm>
          </p:grpSpPr>
          <p:pic>
            <p:nvPicPr>
              <p:cNvPr id="23" name="Picture 2" descr="NetSPI Adds IoT Penetration Testing to its Suite of Offensive Security  Services">
                <a:extLst>
                  <a:ext uri="{FF2B5EF4-FFF2-40B4-BE49-F238E27FC236}">
                    <a16:creationId xmlns:a16="http://schemas.microsoft.com/office/drawing/2014/main" id="{CC454555-CD50-4F99-B2ED-EBB28DA0A7D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9775" y="313361"/>
                <a:ext cx="1524917" cy="4803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E163854-68A6-42D5-B4AE-B40DB946A2DE}"/>
                  </a:ext>
                </a:extLst>
              </p:cNvPr>
              <p:cNvSpPr txBox="1"/>
              <p:nvPr/>
            </p:nvSpPr>
            <p:spPr>
              <a:xfrm>
                <a:off x="325666" y="662905"/>
                <a:ext cx="1893133" cy="2385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67" dirty="0">
                    <a:solidFill>
                      <a:srgbClr val="C00000"/>
                    </a:solidFill>
                    <a:latin typeface="+mj-lt"/>
                  </a:rPr>
                  <a:t>Open-Source Software</a:t>
                </a:r>
              </a:p>
            </p:txBody>
          </p:sp>
        </p:grpSp>
      </p:grp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D307671-EAB2-BF9B-61DD-A02D93CAE0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440" y="386576"/>
            <a:ext cx="7364013" cy="557560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AC81A31-C6BC-616A-FD24-96072380BEB3}"/>
              </a:ext>
            </a:extLst>
          </p:cNvPr>
          <p:cNvSpPr txBox="1"/>
          <p:nvPr/>
        </p:nvSpPr>
        <p:spPr>
          <a:xfrm>
            <a:off x="622529" y="4395726"/>
            <a:ext cx="4034875" cy="56432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roxima Nova Rg" panose="02000506030000020004" pitchFamily="2" charset="77"/>
              </a:rPr>
              <a:t>DOWNLOAD IT:</a:t>
            </a:r>
            <a:br>
              <a:rPr lang="en-US" sz="1400" dirty="0">
                <a:solidFill>
                  <a:schemeClr val="bg1"/>
                </a:solidFill>
                <a:latin typeface="Proxima Nova Rg" panose="02000506030000020004" pitchFamily="2" charset="77"/>
              </a:rPr>
            </a:br>
            <a:r>
              <a:rPr lang="en-US" sz="1467" dirty="0">
                <a:solidFill>
                  <a:schemeClr val="bg1"/>
                </a:solidFill>
                <a:latin typeface="Proxima Nova Rg" panose="02000506030000020004" pitchFamily="2" charset="77"/>
              </a:rPr>
              <a:t>https://github.com/NetSPI/PowerHuntShares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DC2B1F-3A40-4394-8640-365DA2594D98}"/>
              </a:ext>
            </a:extLst>
          </p:cNvPr>
          <p:cNvSpPr txBox="1"/>
          <p:nvPr/>
        </p:nvSpPr>
        <p:spPr>
          <a:xfrm>
            <a:off x="622529" y="1679265"/>
            <a:ext cx="3212025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</a:rPr>
              <a:t>Inventory Share Access</a:t>
            </a:r>
          </a:p>
          <a:p>
            <a:pPr algn="l"/>
            <a:r>
              <a:rPr 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Lato" panose="020F0502020204030203" pitchFamily="34" charset="0"/>
              </a:rPr>
              <a:t>in Active Directory environments automatically</a:t>
            </a:r>
            <a:b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</a:br>
            <a:b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</a:rPr>
              <a:t>Identify HIGH RISK Shares</a:t>
            </a:r>
            <a:b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</a:br>
            <a:r>
              <a:rPr 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Lato" panose="020F0502020204030203" pitchFamily="34" charset="0"/>
              </a:rPr>
              <a:t>based on common names, files, and privileges</a:t>
            </a:r>
            <a:endParaRPr lang="en-US" sz="1400" b="1" dirty="0">
              <a:solidFill>
                <a:schemeClr val="accent2">
                  <a:lumMod val="20000"/>
                  <a:lumOff val="80000"/>
                </a:schemeClr>
              </a:solidFill>
              <a:latin typeface="Lato" panose="020F0502020204030203" pitchFamily="34" charset="0"/>
            </a:endParaRPr>
          </a:p>
          <a:p>
            <a:pPr algn="l"/>
            <a:br>
              <a:rPr lang="en-US" sz="1400" b="1" dirty="0">
                <a:solidFill>
                  <a:schemeClr val="bg1"/>
                </a:solidFill>
                <a:latin typeface="Lato" panose="020F0502020204030203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</a:rPr>
              <a:t>Prioritize Remediation</a:t>
            </a:r>
            <a:b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</a:b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using</a:t>
            </a:r>
            <a:r>
              <a:rPr lang="en-US" sz="1400" dirty="0">
                <a:solidFill>
                  <a:schemeClr val="accent2">
                    <a:lumMod val="20000"/>
                    <a:lumOff val="80000"/>
                  </a:schemeClr>
                </a:solidFill>
                <a:latin typeface="Lato" panose="020F0502020204030203" pitchFamily="34" charset="0"/>
              </a:rPr>
              <a:t> environment specific analytics</a:t>
            </a:r>
          </a:p>
        </p:txBody>
      </p:sp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77675EAB-E02D-490B-BACB-E2D80357BC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94A75E37-4F33-439D-B611-73F570C1A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33" y="816753"/>
            <a:ext cx="4189235" cy="1081200"/>
          </a:xfrm>
        </p:spPr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3976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992B0-6A4D-4060-A6A3-7954E80E0C0C}"/>
              </a:ext>
            </a:extLst>
          </p:cNvPr>
          <p:cNvSpPr txBox="1"/>
          <p:nvPr/>
        </p:nvSpPr>
        <p:spPr>
          <a:xfrm>
            <a:off x="5252227" y="2059394"/>
            <a:ext cx="545387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latin typeface="Lato" panose="020F0502020204030203" pitchFamily="34" charset="0"/>
              </a:rPr>
              <a:t>Download &amp; Import</a:t>
            </a:r>
          </a:p>
          <a:p>
            <a:pPr algn="l"/>
            <a:br>
              <a:rPr lang="en-US" sz="2000" dirty="0">
                <a:latin typeface="Lato" panose="020F0502020204030203" pitchFamily="34" charset="0"/>
              </a:rPr>
            </a:br>
            <a:br>
              <a:rPr lang="en-US" sz="2000" b="1" dirty="0">
                <a:latin typeface="Lato" panose="020F0502020204030203" pitchFamily="34" charset="0"/>
              </a:rPr>
            </a:br>
            <a:r>
              <a:rPr lang="en-US" sz="2400" b="1" dirty="0">
                <a:latin typeface="Lato" panose="020F0502020204030203" pitchFamily="34" charset="0"/>
              </a:rPr>
              <a:t>Import </a:t>
            </a:r>
          </a:p>
          <a:p>
            <a:pPr algn="l"/>
            <a:endParaRPr lang="en-US" sz="2000" b="1" dirty="0">
              <a:latin typeface="Lato" panose="020F0502020204030203" pitchFamily="34" charset="0"/>
            </a:endParaRPr>
          </a:p>
          <a:p>
            <a:pPr algn="l"/>
            <a:endParaRPr lang="en-US" sz="2000" b="1" dirty="0"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C0B32E-9F52-4939-BB85-DD17FC21C7CF}"/>
              </a:ext>
            </a:extLst>
          </p:cNvPr>
          <p:cNvSpPr txBox="1"/>
          <p:nvPr/>
        </p:nvSpPr>
        <p:spPr>
          <a:xfrm>
            <a:off x="4889502" y="1297788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Installation: Option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Installation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902811-C27A-412F-BC4C-9B8C1BC29B63}"/>
              </a:ext>
            </a:extLst>
          </p:cNvPr>
          <p:cNvSpPr txBox="1"/>
          <p:nvPr/>
        </p:nvSpPr>
        <p:spPr>
          <a:xfrm>
            <a:off x="5252227" y="3502632"/>
            <a:ext cx="6146800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sz="1800" dirty="0">
                <a:latin typeface="Lato" panose="020F0502020204030203" pitchFamily="34" charset="0"/>
              </a:rPr>
              <a:t>Import-Module PowerHuntShares.psm1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10D896-18AC-4E47-A6AF-A4A8A0D68476}"/>
              </a:ext>
            </a:extLst>
          </p:cNvPr>
          <p:cNvSpPr txBox="1"/>
          <p:nvPr/>
        </p:nvSpPr>
        <p:spPr>
          <a:xfrm>
            <a:off x="5252227" y="2538709"/>
            <a:ext cx="6146800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1800" dirty="0">
                <a:latin typeface="Lato" panose="020F0502020204030203" pitchFamily="34" charset="0"/>
              </a:rPr>
              <a:t>https://github.com/NetSPI/PowerHuntShares/</a:t>
            </a:r>
            <a:endParaRPr lang="en-US" dirty="0"/>
          </a:p>
        </p:txBody>
      </p:sp>
      <p:pic>
        <p:nvPicPr>
          <p:cNvPr id="15" name="Picture 14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7320C6F-0A0D-4BF4-8048-82745AD90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415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992B0-6A4D-4060-A6A3-7954E80E0C0C}"/>
              </a:ext>
            </a:extLst>
          </p:cNvPr>
          <p:cNvSpPr txBox="1"/>
          <p:nvPr/>
        </p:nvSpPr>
        <p:spPr>
          <a:xfrm>
            <a:off x="5070864" y="2059394"/>
            <a:ext cx="54538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latin typeface="Lato" panose="020F0502020204030203" pitchFamily="34" charset="0"/>
              </a:rPr>
              <a:t>Download &amp; Load into Memory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C0B32E-9F52-4939-BB85-DD17FC21C7CF}"/>
              </a:ext>
            </a:extLst>
          </p:cNvPr>
          <p:cNvSpPr txBox="1"/>
          <p:nvPr/>
        </p:nvSpPr>
        <p:spPr>
          <a:xfrm>
            <a:off x="4889502" y="1297788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Installation: Option 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Installation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B5559C-974B-492E-B68C-99E5D333E1F4}"/>
              </a:ext>
            </a:extLst>
          </p:cNvPr>
          <p:cNvSpPr txBox="1"/>
          <p:nvPr/>
        </p:nvSpPr>
        <p:spPr>
          <a:xfrm>
            <a:off x="5070864" y="2636334"/>
            <a:ext cx="6825476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[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System.Net.ServicePointManager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]::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ServerCertificateValidationCallback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 = {$true}</a:t>
            </a:r>
          </a:p>
          <a:p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[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Net.ServicePointManager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]::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SecurityProtocol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 =[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Net.SecurityProtocolType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]::Tls12</a:t>
            </a:r>
            <a:b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</a:br>
            <a:b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</a:b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IEX(New-Object 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System.Net.WebClient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).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DownloadString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("https://raw.githubusercontent.com/NetSPI/</a:t>
            </a:r>
            <a:r>
              <a:rPr lang="en-US" sz="1600" b="0" i="0" dirty="0" err="1">
                <a:solidFill>
                  <a:srgbClr val="24292F"/>
                </a:solidFill>
                <a:effectLst/>
                <a:latin typeface="ui-monospace"/>
              </a:rPr>
              <a:t>PowerHuntShares</a:t>
            </a:r>
            <a:r>
              <a:rPr lang="en-US" sz="1600" b="0" i="0" dirty="0">
                <a:solidFill>
                  <a:srgbClr val="24292F"/>
                </a:solidFill>
                <a:effectLst/>
                <a:latin typeface="ui-monospace"/>
              </a:rPr>
              <a:t>/main/PowerHuntShares.psm1")</a:t>
            </a:r>
            <a:endParaRPr lang="en-US" sz="1600" dirty="0"/>
          </a:p>
        </p:txBody>
      </p:sp>
      <p:pic>
        <p:nvPicPr>
          <p:cNvPr id="15" name="Picture 14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7320C6F-0A0D-4BF4-8048-82745AD90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3866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992B0-6A4D-4060-A6A3-7954E80E0C0C}"/>
              </a:ext>
            </a:extLst>
          </p:cNvPr>
          <p:cNvSpPr txBox="1"/>
          <p:nvPr/>
        </p:nvSpPr>
        <p:spPr>
          <a:xfrm>
            <a:off x="5252227" y="2059394"/>
            <a:ext cx="652064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latin typeface="Lato" panose="020F0502020204030203" pitchFamily="34" charset="0"/>
              </a:rPr>
              <a:t>Run from domain joined system</a:t>
            </a:r>
          </a:p>
          <a:p>
            <a:pPr algn="l"/>
            <a:br>
              <a:rPr lang="en-US" sz="2000" dirty="0">
                <a:latin typeface="Lato" panose="020F0502020204030203" pitchFamily="34" charset="0"/>
              </a:rPr>
            </a:br>
            <a:br>
              <a:rPr lang="en-US" sz="2000" b="1" dirty="0">
                <a:latin typeface="Lato" panose="020F0502020204030203" pitchFamily="34" charset="0"/>
              </a:rPr>
            </a:br>
            <a:endParaRPr lang="en-US" sz="2000" b="1" dirty="0">
              <a:latin typeface="Lato" panose="020F0502020204030203" pitchFamily="34" charset="0"/>
            </a:endParaRPr>
          </a:p>
          <a:p>
            <a:pPr algn="l"/>
            <a:r>
              <a:rPr lang="en-US" sz="2400" b="1" dirty="0">
                <a:latin typeface="Lato" panose="020F0502020204030203" pitchFamily="34" charset="0"/>
              </a:rPr>
              <a:t>Run from a non-domain joined system</a:t>
            </a:r>
            <a:br>
              <a:rPr lang="en-US" sz="2000" dirty="0">
                <a:latin typeface="Lato" panose="020F0502020204030203" pitchFamily="34" charset="0"/>
              </a:rPr>
            </a:br>
            <a:br>
              <a:rPr lang="en-US" sz="2000" b="1" dirty="0">
                <a:latin typeface="Lato" panose="020F0502020204030203" pitchFamily="34" charset="0"/>
              </a:rPr>
            </a:br>
            <a:endParaRPr lang="en-US" sz="2000" dirty="0"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C0B32E-9F52-4939-BB85-DD17FC21C7CF}"/>
              </a:ext>
            </a:extLst>
          </p:cNvPr>
          <p:cNvSpPr txBox="1"/>
          <p:nvPr/>
        </p:nvSpPr>
        <p:spPr>
          <a:xfrm>
            <a:off x="4889502" y="1297788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Execution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Installation</a:t>
            </a:r>
          </a:p>
          <a:p>
            <a:r>
              <a:rPr lang="en-US" sz="1400" b="1" dirty="0"/>
              <a:t>Execution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36B614D0-AEA3-4245-A7CF-328BBC130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2227" y="2616922"/>
            <a:ext cx="6825475" cy="3795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0" rIns="91440" bIns="10156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Invoke-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HuntSMBShares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-Threads 100 -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OutputDirectory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c:\temp\test 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5936321A-7C2A-4A36-A803-BED0ABEA7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2227" y="3796615"/>
            <a:ext cx="6825475" cy="1487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0" rIns="91440" bIns="10156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runas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/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netonly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/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user:domain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\user PowerShell.exe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Invoke-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HuntSMBShares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-Threads 100 -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RunSpaceTimeOut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10 -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OutputDirectory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c:\folder\ 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DomainController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 10.1.1.1 -Credential domain\user 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547E1514-5959-4208-8C94-1E0415B0E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2562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992B0-6A4D-4060-A6A3-7954E80E0C0C}"/>
              </a:ext>
            </a:extLst>
          </p:cNvPr>
          <p:cNvSpPr txBox="1"/>
          <p:nvPr/>
        </p:nvSpPr>
        <p:spPr>
          <a:xfrm>
            <a:off x="5252227" y="2059394"/>
            <a:ext cx="652064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latin typeface="Lato" panose="020F0502020204030203" pitchFamily="34" charset="0"/>
              </a:rPr>
              <a:t>HTML Report</a:t>
            </a:r>
          </a:p>
          <a:p>
            <a:pPr algn="l"/>
            <a:r>
              <a:rPr lang="en-US" sz="2000" dirty="0">
                <a:solidFill>
                  <a:srgbClr val="666666"/>
                </a:solidFill>
                <a:latin typeface="Open Sans" panose="020B0606030504020204" pitchFamily="34" charset="0"/>
              </a:rPr>
              <a:t>r</a:t>
            </a:r>
            <a:r>
              <a:rPr lang="en-US" sz="2000" b="0" i="0" dirty="0">
                <a:solidFill>
                  <a:srgbClr val="666666"/>
                </a:solidFill>
                <a:effectLst/>
                <a:latin typeface="Open Sans" panose="020B0606030504020204" pitchFamily="34" charset="0"/>
              </a:rPr>
              <a:t>eview result summary and data insights to help drive remediation.</a:t>
            </a:r>
            <a:br>
              <a:rPr lang="en-US" sz="2000" dirty="0">
                <a:latin typeface="Lato" panose="020F0502020204030203" pitchFamily="34" charset="0"/>
              </a:rPr>
            </a:br>
            <a:br>
              <a:rPr lang="en-US" sz="2000" b="1" dirty="0">
                <a:latin typeface="Lato" panose="020F0502020204030203" pitchFamily="34" charset="0"/>
              </a:rPr>
            </a:br>
            <a:endParaRPr lang="en-US" sz="2000" dirty="0"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C0B32E-9F52-4939-BB85-DD17FC21C7CF}"/>
              </a:ext>
            </a:extLst>
          </p:cNvPr>
          <p:cNvSpPr txBox="1"/>
          <p:nvPr/>
        </p:nvSpPr>
        <p:spPr>
          <a:xfrm>
            <a:off x="4889502" y="1297788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Report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Installation</a:t>
            </a:r>
          </a:p>
          <a:p>
            <a:r>
              <a:rPr lang="en-US" sz="1400" b="1" dirty="0"/>
              <a:t>Execution</a:t>
            </a:r>
          </a:p>
          <a:p>
            <a:r>
              <a:rPr lang="en-US" sz="1400" b="1" dirty="0"/>
              <a:t>Reporting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846ED9-8776-46EC-991F-92F301EA0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217" y="3405917"/>
            <a:ext cx="5213350" cy="34520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F727107-EF48-4293-858B-01096235D2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74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Programmer female with solid fill">
            <a:extLst>
              <a:ext uri="{FF2B5EF4-FFF2-40B4-BE49-F238E27FC236}">
                <a16:creationId xmlns:a16="http://schemas.microsoft.com/office/drawing/2014/main" id="{79591890-D0BA-4984-9037-FD72E5312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54409" y="5141167"/>
            <a:ext cx="1581001" cy="1581001"/>
          </a:xfrm>
          <a:prstGeom prst="rect">
            <a:avLst/>
          </a:prstGeom>
        </p:spPr>
      </p:pic>
      <p:pic>
        <p:nvPicPr>
          <p:cNvPr id="7" name="Graphic 6" descr="Programmer male with solid fill">
            <a:extLst>
              <a:ext uri="{FF2B5EF4-FFF2-40B4-BE49-F238E27FC236}">
                <a16:creationId xmlns:a16="http://schemas.microsoft.com/office/drawing/2014/main" id="{791441B8-D385-4C2B-9AD2-E2BBF6246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08394" y="3516377"/>
            <a:ext cx="1673031" cy="1673031"/>
          </a:xfrm>
          <a:prstGeom prst="rect">
            <a:avLst/>
          </a:prstGeom>
        </p:spPr>
      </p:pic>
      <p:pic>
        <p:nvPicPr>
          <p:cNvPr id="3" name="Graphic 2" descr="Programmer male outline">
            <a:extLst>
              <a:ext uri="{FF2B5EF4-FFF2-40B4-BE49-F238E27FC236}">
                <a16:creationId xmlns:a16="http://schemas.microsoft.com/office/drawing/2014/main" id="{C6C49F8B-F969-4CAD-A0EF-7A82D8F7ED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41694" y="0"/>
            <a:ext cx="1806430" cy="1806430"/>
          </a:xfrm>
          <a:prstGeom prst="rect">
            <a:avLst/>
          </a:prstGeom>
        </p:spPr>
      </p:pic>
      <p:pic>
        <p:nvPicPr>
          <p:cNvPr id="9" name="Graphic 8" descr="Programmer female outline">
            <a:extLst>
              <a:ext uri="{FF2B5EF4-FFF2-40B4-BE49-F238E27FC236}">
                <a16:creationId xmlns:a16="http://schemas.microsoft.com/office/drawing/2014/main" id="{09F40549-F596-4EE3-9A85-4FD2AF150B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41694" y="1758188"/>
            <a:ext cx="1806431" cy="1806431"/>
          </a:xfrm>
          <a:prstGeom prst="rect">
            <a:avLst/>
          </a:prstGeom>
        </p:spPr>
      </p:pic>
      <p:pic>
        <p:nvPicPr>
          <p:cNvPr id="4" name="Graphic 3" descr="Computer with solid fill">
            <a:extLst>
              <a:ext uri="{FF2B5EF4-FFF2-40B4-BE49-F238E27FC236}">
                <a16:creationId xmlns:a16="http://schemas.microsoft.com/office/drawing/2014/main" id="{AB5F9D7F-A88F-43C7-B2F6-00B5CD7B9E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77915" y="2574118"/>
            <a:ext cx="1948283" cy="1948283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2987E0AA-548F-44D3-8751-365396B4E415}"/>
              </a:ext>
            </a:extLst>
          </p:cNvPr>
          <p:cNvGrpSpPr/>
          <p:nvPr/>
        </p:nvGrpSpPr>
        <p:grpSpPr>
          <a:xfrm>
            <a:off x="5388593" y="1021976"/>
            <a:ext cx="2385728" cy="4708287"/>
            <a:chOff x="2536535" y="1021976"/>
            <a:chExt cx="2385728" cy="4708287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85034F5D-9F12-4A5D-9FDC-D7F159990F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6535" y="1021976"/>
              <a:ext cx="2197258" cy="1620570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860C7BC1-1434-4BC4-8D04-A2CFA78D36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69789" y="2614203"/>
              <a:ext cx="2252582" cy="508974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CF58604-F621-4EBC-ADD6-FE0DCD54C526}"/>
                </a:ext>
              </a:extLst>
            </p:cNvPr>
            <p:cNvCxnSpPr>
              <a:cxnSpLocks/>
            </p:cNvCxnSpPr>
            <p:nvPr/>
          </p:nvCxnSpPr>
          <p:spPr>
            <a:xfrm>
              <a:off x="2576383" y="3736576"/>
              <a:ext cx="2251171" cy="649105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F96AA51-5935-4528-8495-31F6492CDE60}"/>
                </a:ext>
              </a:extLst>
            </p:cNvPr>
            <p:cNvCxnSpPr>
              <a:cxnSpLocks/>
            </p:cNvCxnSpPr>
            <p:nvPr/>
          </p:nvCxnSpPr>
          <p:spPr>
            <a:xfrm>
              <a:off x="2538766" y="4210933"/>
              <a:ext cx="2383497" cy="1519330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BE6A39-5A6F-4A33-A25D-4A9ADE40A461}"/>
              </a:ext>
            </a:extLst>
          </p:cNvPr>
          <p:cNvGrpSpPr/>
          <p:nvPr/>
        </p:nvGrpSpPr>
        <p:grpSpPr>
          <a:xfrm>
            <a:off x="6258540" y="1307886"/>
            <a:ext cx="968279" cy="4278113"/>
            <a:chOff x="3406482" y="1307886"/>
            <a:chExt cx="968279" cy="4278113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EA71DFF-E77E-40E5-965E-CCF120ED5CD9}"/>
                </a:ext>
              </a:extLst>
            </p:cNvPr>
            <p:cNvGrpSpPr/>
            <p:nvPr/>
          </p:nvGrpSpPr>
          <p:grpSpPr>
            <a:xfrm>
              <a:off x="3460361" y="4671599"/>
              <a:ext cx="914400" cy="914400"/>
              <a:chOff x="1634406" y="1587996"/>
              <a:chExt cx="914400" cy="914400"/>
            </a:xfrm>
          </p:grpSpPr>
          <p:sp>
            <p:nvSpPr>
              <p:cNvPr id="58" name="Snip Single Corner Rectangle 57">
                <a:extLst>
                  <a:ext uri="{FF2B5EF4-FFF2-40B4-BE49-F238E27FC236}">
                    <a16:creationId xmlns:a16="http://schemas.microsoft.com/office/drawing/2014/main" id="{A961EE76-ADB7-465D-8BC7-172B06C407D5}"/>
                  </a:ext>
                </a:extLst>
              </p:cNvPr>
              <p:cNvSpPr/>
              <p:nvPr/>
            </p:nvSpPr>
            <p:spPr>
              <a:xfrm>
                <a:off x="1822789" y="1608716"/>
                <a:ext cx="536510" cy="721734"/>
              </a:xfrm>
              <a:prstGeom prst="snip1Rect">
                <a:avLst>
                  <a:gd name="adj" fmla="val 3666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9" name="Graphic 58" descr="Paper with solid fill">
                <a:extLst>
                  <a:ext uri="{FF2B5EF4-FFF2-40B4-BE49-F238E27FC236}">
                    <a16:creationId xmlns:a16="http://schemas.microsoft.com/office/drawing/2014/main" id="{B0342924-CE85-451E-8CE9-DE406B8574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1634406" y="1587996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62523A8-61A8-4ED0-8276-CFBB4C23F596}"/>
                </a:ext>
              </a:extLst>
            </p:cNvPr>
            <p:cNvGrpSpPr/>
            <p:nvPr/>
          </p:nvGrpSpPr>
          <p:grpSpPr>
            <a:xfrm>
              <a:off x="3442688" y="3581628"/>
              <a:ext cx="914400" cy="914400"/>
              <a:chOff x="1386103" y="1723275"/>
              <a:chExt cx="914400" cy="914400"/>
            </a:xfrm>
          </p:grpSpPr>
          <p:sp>
            <p:nvSpPr>
              <p:cNvPr id="61" name="Snip Single Corner Rectangle 60">
                <a:extLst>
                  <a:ext uri="{FF2B5EF4-FFF2-40B4-BE49-F238E27FC236}">
                    <a16:creationId xmlns:a16="http://schemas.microsoft.com/office/drawing/2014/main" id="{A1556654-5247-4DF1-9DFC-1360C107F4E0}"/>
                  </a:ext>
                </a:extLst>
              </p:cNvPr>
              <p:cNvSpPr/>
              <p:nvPr/>
            </p:nvSpPr>
            <p:spPr>
              <a:xfrm>
                <a:off x="1590835" y="1794263"/>
                <a:ext cx="504937" cy="700025"/>
              </a:xfrm>
              <a:prstGeom prst="snip1Rect">
                <a:avLst>
                  <a:gd name="adj" fmla="val 305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2" name="Graphic 61" descr="Paper with solid fill">
                <a:extLst>
                  <a:ext uri="{FF2B5EF4-FFF2-40B4-BE49-F238E27FC236}">
                    <a16:creationId xmlns:a16="http://schemas.microsoft.com/office/drawing/2014/main" id="{3A318527-469E-4463-8A93-39BB7EA777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1386103" y="1723275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C5BFF50D-0AA2-4F0A-99DF-D37A1AB1BF8D}"/>
                </a:ext>
              </a:extLst>
            </p:cNvPr>
            <p:cNvGrpSpPr/>
            <p:nvPr/>
          </p:nvGrpSpPr>
          <p:grpSpPr>
            <a:xfrm>
              <a:off x="3419766" y="2434158"/>
              <a:ext cx="914400" cy="914400"/>
              <a:chOff x="1318740" y="1673620"/>
              <a:chExt cx="914400" cy="914400"/>
            </a:xfrm>
          </p:grpSpPr>
          <p:sp>
            <p:nvSpPr>
              <p:cNvPr id="64" name="Snip Single Corner Rectangle 63">
                <a:extLst>
                  <a:ext uri="{FF2B5EF4-FFF2-40B4-BE49-F238E27FC236}">
                    <a16:creationId xmlns:a16="http://schemas.microsoft.com/office/drawing/2014/main" id="{66356532-B5ED-472D-A2B5-509ED453CBE0}"/>
                  </a:ext>
                </a:extLst>
              </p:cNvPr>
              <p:cNvSpPr/>
              <p:nvPr/>
            </p:nvSpPr>
            <p:spPr>
              <a:xfrm>
                <a:off x="1522875" y="1673620"/>
                <a:ext cx="535695" cy="692231"/>
              </a:xfrm>
              <a:prstGeom prst="snip1Rect">
                <a:avLst>
                  <a:gd name="adj" fmla="val 2885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5" name="Graphic 64" descr="Paper with solid fill">
                <a:extLst>
                  <a:ext uri="{FF2B5EF4-FFF2-40B4-BE49-F238E27FC236}">
                    <a16:creationId xmlns:a16="http://schemas.microsoft.com/office/drawing/2014/main" id="{A873430B-D583-4840-98B9-5F91545A3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1318740" y="167362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1B2CDCD-345E-43E1-8F25-9F4D0A385E7C}"/>
                </a:ext>
              </a:extLst>
            </p:cNvPr>
            <p:cNvGrpSpPr/>
            <p:nvPr/>
          </p:nvGrpSpPr>
          <p:grpSpPr>
            <a:xfrm>
              <a:off x="3406482" y="1307886"/>
              <a:ext cx="914400" cy="914400"/>
              <a:chOff x="1526948" y="1629312"/>
              <a:chExt cx="914400" cy="914400"/>
            </a:xfrm>
          </p:grpSpPr>
          <p:sp>
            <p:nvSpPr>
              <p:cNvPr id="67" name="Snip Single Corner Rectangle 66">
                <a:extLst>
                  <a:ext uri="{FF2B5EF4-FFF2-40B4-BE49-F238E27FC236}">
                    <a16:creationId xmlns:a16="http://schemas.microsoft.com/office/drawing/2014/main" id="{293F0900-8A8D-40E6-B99F-E4BB7E96BA3D}"/>
                  </a:ext>
                </a:extLst>
              </p:cNvPr>
              <p:cNvSpPr/>
              <p:nvPr/>
            </p:nvSpPr>
            <p:spPr>
              <a:xfrm>
                <a:off x="1719310" y="1723573"/>
                <a:ext cx="524575" cy="708854"/>
              </a:xfrm>
              <a:prstGeom prst="snip1Rect">
                <a:avLst>
                  <a:gd name="adj" fmla="val 3356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8" name="Graphic 67" descr="Paper with solid fill">
                <a:extLst>
                  <a:ext uri="{FF2B5EF4-FFF2-40B4-BE49-F238E27FC236}">
                    <a16:creationId xmlns:a16="http://schemas.microsoft.com/office/drawing/2014/main" id="{05FD1D51-0A24-4678-80DC-38FD887613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1526948" y="1629312"/>
                <a:ext cx="914400" cy="914400"/>
              </a:xfrm>
              <a:prstGeom prst="rect">
                <a:avLst/>
              </a:prstGeom>
            </p:spPr>
          </p:pic>
        </p:grpSp>
      </p:grpSp>
      <p:pic>
        <p:nvPicPr>
          <p:cNvPr id="70" name="Graphic 69" descr="Open folder with solid fill">
            <a:extLst>
              <a:ext uri="{FF2B5EF4-FFF2-40B4-BE49-F238E27FC236}">
                <a16:creationId xmlns:a16="http://schemas.microsoft.com/office/drawing/2014/main" id="{1BC6024F-A106-4252-BD3E-7A956FE74F9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442541" y="3036244"/>
            <a:ext cx="809436" cy="809436"/>
          </a:xfrm>
          <a:prstGeom prst="rect">
            <a:avLst/>
          </a:prstGeom>
        </p:spPr>
      </p:pic>
      <p:pic>
        <p:nvPicPr>
          <p:cNvPr id="72" name="Graphic 71" descr="Lock with solid fill">
            <a:extLst>
              <a:ext uri="{FF2B5EF4-FFF2-40B4-BE49-F238E27FC236}">
                <a16:creationId xmlns:a16="http://schemas.microsoft.com/office/drawing/2014/main" id="{F5814AF8-72C7-48FE-A0E9-36A43B6EFE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067497" y="3371835"/>
            <a:ext cx="368960" cy="368960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AD7571E9-425C-4B47-ACFF-2DEFDBA61CFC}"/>
              </a:ext>
            </a:extLst>
          </p:cNvPr>
          <p:cNvSpPr/>
          <p:nvPr/>
        </p:nvSpPr>
        <p:spPr>
          <a:xfrm>
            <a:off x="8062373" y="6229255"/>
            <a:ext cx="565072" cy="40277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81D5C88-33F6-4BF6-A7E1-26E03A1B8936}"/>
              </a:ext>
            </a:extLst>
          </p:cNvPr>
          <p:cNvSpPr/>
          <p:nvPr/>
        </p:nvSpPr>
        <p:spPr>
          <a:xfrm>
            <a:off x="8030594" y="4667669"/>
            <a:ext cx="628630" cy="40277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65D4E1D-4364-46B1-A27A-7DBD12E3ECEA}"/>
              </a:ext>
            </a:extLst>
          </p:cNvPr>
          <p:cNvSpPr/>
          <p:nvPr/>
        </p:nvSpPr>
        <p:spPr>
          <a:xfrm>
            <a:off x="7998815" y="3023464"/>
            <a:ext cx="692189" cy="402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A5EE49E-6147-4FD4-B15C-0798F6519832}"/>
              </a:ext>
            </a:extLst>
          </p:cNvPr>
          <p:cNvSpPr/>
          <p:nvPr/>
        </p:nvSpPr>
        <p:spPr>
          <a:xfrm>
            <a:off x="8010766" y="1281338"/>
            <a:ext cx="692189" cy="402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698C9CE-5A8C-495B-9035-66E20A4F9016}"/>
              </a:ext>
            </a:extLst>
          </p:cNvPr>
          <p:cNvGrpSpPr/>
          <p:nvPr/>
        </p:nvGrpSpPr>
        <p:grpSpPr>
          <a:xfrm>
            <a:off x="8061445" y="1183509"/>
            <a:ext cx="566928" cy="5530498"/>
            <a:chOff x="5819179" y="1183509"/>
            <a:chExt cx="566928" cy="5530498"/>
          </a:xfrm>
          <a:solidFill>
            <a:schemeClr val="accent4"/>
          </a:solidFill>
        </p:grpSpPr>
        <p:pic>
          <p:nvPicPr>
            <p:cNvPr id="78" name="Graphic 77" descr="Open folder with solid fill">
              <a:extLst>
                <a:ext uri="{FF2B5EF4-FFF2-40B4-BE49-F238E27FC236}">
                  <a16:creationId xmlns:a16="http://schemas.microsoft.com/office/drawing/2014/main" id="{E591E46F-2D01-48F0-A3BB-3B684FE09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820107" y="6148935"/>
              <a:ext cx="565072" cy="565072"/>
            </a:xfrm>
            <a:prstGeom prst="rect">
              <a:avLst/>
            </a:prstGeom>
          </p:spPr>
        </p:pic>
        <p:pic>
          <p:nvPicPr>
            <p:cNvPr id="79" name="Graphic 78" descr="Open folder with solid fill">
              <a:extLst>
                <a:ext uri="{FF2B5EF4-FFF2-40B4-BE49-F238E27FC236}">
                  <a16:creationId xmlns:a16="http://schemas.microsoft.com/office/drawing/2014/main" id="{23CCAACE-FF1D-4C24-8506-2AF8FA6A9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820107" y="2941054"/>
              <a:ext cx="565072" cy="565072"/>
            </a:xfrm>
            <a:prstGeom prst="rect">
              <a:avLst/>
            </a:prstGeom>
          </p:spPr>
        </p:pic>
        <p:pic>
          <p:nvPicPr>
            <p:cNvPr id="80" name="Graphic 79" descr="Open folder with solid fill">
              <a:extLst>
                <a:ext uri="{FF2B5EF4-FFF2-40B4-BE49-F238E27FC236}">
                  <a16:creationId xmlns:a16="http://schemas.microsoft.com/office/drawing/2014/main" id="{D0A45D3B-3FE5-4791-B9AA-A5B8E9B69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820107" y="1183509"/>
              <a:ext cx="565072" cy="565072"/>
            </a:xfrm>
            <a:prstGeom prst="rect">
              <a:avLst/>
            </a:prstGeom>
          </p:spPr>
        </p:pic>
        <p:pic>
          <p:nvPicPr>
            <p:cNvPr id="91" name="Graphic 90" descr="Open folder with solid fill">
              <a:extLst>
                <a:ext uri="{FF2B5EF4-FFF2-40B4-BE49-F238E27FC236}">
                  <a16:creationId xmlns:a16="http://schemas.microsoft.com/office/drawing/2014/main" id="{871F3CA3-B22F-4FFF-A9D7-855B04405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819179" y="4599307"/>
              <a:ext cx="566928" cy="566928"/>
            </a:xfrm>
            <a:prstGeom prst="rect">
              <a:avLst/>
            </a:prstGeom>
          </p:spPr>
        </p:pic>
      </p:grpSp>
      <p:pic>
        <p:nvPicPr>
          <p:cNvPr id="38" name="Graphic 37" descr="Office worker male with solid fill">
            <a:extLst>
              <a:ext uri="{FF2B5EF4-FFF2-40B4-BE49-F238E27FC236}">
                <a16:creationId xmlns:a16="http://schemas.microsoft.com/office/drawing/2014/main" id="{569C3EE3-CF8A-482B-B161-294885535FC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020791" y="2848127"/>
            <a:ext cx="1458857" cy="145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91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992B0-6A4D-4060-A6A3-7954E80E0C0C}"/>
              </a:ext>
            </a:extLst>
          </p:cNvPr>
          <p:cNvSpPr txBox="1"/>
          <p:nvPr/>
        </p:nvSpPr>
        <p:spPr>
          <a:xfrm>
            <a:off x="5252227" y="2059394"/>
            <a:ext cx="652064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latin typeface="Lato" panose="020F0502020204030203" pitchFamily="34" charset="0"/>
              </a:rPr>
              <a:t>HTML Report</a:t>
            </a:r>
          </a:p>
          <a:p>
            <a:pPr algn="l"/>
            <a:r>
              <a:rPr lang="en-US" sz="2000" dirty="0">
                <a:solidFill>
                  <a:srgbClr val="666666"/>
                </a:solidFill>
                <a:latin typeface="Open Sans" panose="020B0606030504020204" pitchFamily="34" charset="0"/>
              </a:rPr>
              <a:t>r</a:t>
            </a:r>
            <a:r>
              <a:rPr lang="en-US" sz="2000" b="0" i="0" dirty="0">
                <a:solidFill>
                  <a:srgbClr val="666666"/>
                </a:solidFill>
                <a:effectLst/>
                <a:latin typeface="Open Sans" panose="020B0606030504020204" pitchFamily="34" charset="0"/>
              </a:rPr>
              <a:t>eview result summary and data insights to help drive remediation.</a:t>
            </a:r>
            <a:br>
              <a:rPr lang="en-US" sz="2000" dirty="0">
                <a:latin typeface="Lato" panose="020F0502020204030203" pitchFamily="34" charset="0"/>
              </a:rPr>
            </a:br>
            <a:br>
              <a:rPr lang="en-US" sz="2000" b="1" dirty="0">
                <a:latin typeface="Lato" panose="020F0502020204030203" pitchFamily="34" charset="0"/>
              </a:rPr>
            </a:br>
            <a:r>
              <a:rPr lang="en-US" sz="2400" b="1" dirty="0">
                <a:latin typeface="Lato" panose="020F0502020204030203" pitchFamily="34" charset="0"/>
              </a:rPr>
              <a:t>CSV Output</a:t>
            </a:r>
            <a:br>
              <a:rPr lang="en-US" sz="2000" dirty="0">
                <a:latin typeface="Lato" panose="020F0502020204030203" pitchFamily="34" charset="0"/>
              </a:rPr>
            </a:br>
            <a:r>
              <a:rPr lang="en-US" sz="2000" dirty="0">
                <a:solidFill>
                  <a:srgbClr val="666666"/>
                </a:solidFill>
                <a:latin typeface="Open Sans" panose="020B0606030504020204" pitchFamily="34" charset="0"/>
              </a:rPr>
              <a:t>r</a:t>
            </a:r>
            <a:r>
              <a:rPr lang="en-US" sz="2000" b="0" i="0" dirty="0">
                <a:solidFill>
                  <a:srgbClr val="666666"/>
                </a:solidFill>
                <a:effectLst/>
                <a:latin typeface="Open Sans" panose="020B0606030504020204" pitchFamily="34" charset="0"/>
              </a:rPr>
              <a:t>eview potentially excessive share ACL entry details in the associated CSV files.</a:t>
            </a:r>
            <a:br>
              <a:rPr lang="en-US" sz="2000" b="1" dirty="0">
                <a:latin typeface="Lato" panose="020F0502020204030203" pitchFamily="34" charset="0"/>
              </a:rPr>
            </a:br>
            <a:endParaRPr lang="en-US" sz="2000" dirty="0"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C0B32E-9F52-4939-BB85-DD17FC21C7CF}"/>
              </a:ext>
            </a:extLst>
          </p:cNvPr>
          <p:cNvSpPr txBox="1"/>
          <p:nvPr/>
        </p:nvSpPr>
        <p:spPr>
          <a:xfrm>
            <a:off x="4889502" y="1297788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Report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Installation</a:t>
            </a:r>
          </a:p>
          <a:p>
            <a:r>
              <a:rPr lang="en-US" sz="1400" b="1" dirty="0"/>
              <a:t>Execution</a:t>
            </a:r>
          </a:p>
          <a:p>
            <a:r>
              <a:rPr lang="en-US" sz="1400" b="1" dirty="0"/>
              <a:t>Reporting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1D6160-7388-42E5-B3F4-599DCCAB0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3466" y="4743917"/>
            <a:ext cx="6818161" cy="19584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26E4F3C0-DF38-4920-AFD5-39457DF4CF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7471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992B0-6A4D-4060-A6A3-7954E80E0C0C}"/>
              </a:ext>
            </a:extLst>
          </p:cNvPr>
          <p:cNvSpPr txBox="1"/>
          <p:nvPr/>
        </p:nvSpPr>
        <p:spPr>
          <a:xfrm>
            <a:off x="5252227" y="2059394"/>
            <a:ext cx="652064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latin typeface="Lato" panose="020F0502020204030203" pitchFamily="34" charset="0"/>
              </a:rPr>
              <a:t>HTML Report</a:t>
            </a:r>
            <a:br>
              <a:rPr lang="en-US" sz="2000" dirty="0">
                <a:latin typeface="Lato" panose="020F0502020204030203" pitchFamily="34" charset="0"/>
              </a:rPr>
            </a:br>
            <a:br>
              <a:rPr lang="en-US" sz="2000" b="1" dirty="0">
                <a:latin typeface="Lato" panose="020F0502020204030203" pitchFamily="34" charset="0"/>
              </a:rPr>
            </a:br>
            <a:r>
              <a:rPr lang="en-US" sz="2400" b="1" dirty="0">
                <a:latin typeface="Lato" panose="020F0502020204030203" pitchFamily="34" charset="0"/>
              </a:rPr>
              <a:t>CSV Output</a:t>
            </a:r>
            <a:br>
              <a:rPr lang="en-US" sz="2000" dirty="0">
                <a:latin typeface="Lato" panose="020F0502020204030203" pitchFamily="34" charset="0"/>
              </a:rPr>
            </a:br>
            <a:endParaRPr lang="en-US" sz="2000" dirty="0">
              <a:solidFill>
                <a:srgbClr val="666666"/>
              </a:solidFill>
              <a:latin typeface="Open Sans" panose="020B0606030504020204" pitchFamily="34" charset="0"/>
            </a:endParaRPr>
          </a:p>
          <a:p>
            <a:pPr algn="l"/>
            <a:r>
              <a:rPr lang="en-US" sz="2400" b="1" dirty="0">
                <a:latin typeface="Lato" panose="020F0502020204030203" pitchFamily="34" charset="0"/>
              </a:rPr>
              <a:t>PowerShell</a:t>
            </a:r>
            <a:br>
              <a:rPr lang="en-US" sz="2000" dirty="0">
                <a:latin typeface="Lato" panose="020F0502020204030203" pitchFamily="34" charset="0"/>
              </a:rPr>
            </a:br>
            <a:br>
              <a:rPr lang="en-US" sz="2000" b="1" dirty="0">
                <a:latin typeface="Lato" panose="020F0502020204030203" pitchFamily="34" charset="0"/>
              </a:rPr>
            </a:br>
            <a:endParaRPr lang="en-US" sz="2000" dirty="0">
              <a:latin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C0B32E-9F52-4939-BB85-DD17FC21C7CF}"/>
              </a:ext>
            </a:extLst>
          </p:cNvPr>
          <p:cNvSpPr txBox="1"/>
          <p:nvPr/>
        </p:nvSpPr>
        <p:spPr>
          <a:xfrm>
            <a:off x="4889502" y="1297788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Report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Installation</a:t>
            </a:r>
          </a:p>
          <a:p>
            <a:r>
              <a:rPr lang="en-US" sz="1400" b="1" dirty="0"/>
              <a:t>Execution</a:t>
            </a:r>
          </a:p>
          <a:p>
            <a:r>
              <a:rPr lang="en-US" sz="1400" b="1" dirty="0"/>
              <a:t>Reporting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FB0160-73F7-49F2-B604-AAD917CCE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042" y="2066940"/>
            <a:ext cx="7326660" cy="401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86E503DB-1058-403D-8093-40C7734D3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8402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Overview</a:t>
            </a:r>
          </a:p>
          <a:p>
            <a:r>
              <a:rPr lang="en-US" sz="1400" b="1" dirty="0"/>
              <a:t>Installation</a:t>
            </a:r>
          </a:p>
          <a:p>
            <a:r>
              <a:rPr lang="en-US" sz="1400" b="1" dirty="0"/>
              <a:t>Execution</a:t>
            </a:r>
          </a:p>
          <a:p>
            <a:r>
              <a:rPr lang="en-US" sz="1400" b="1" dirty="0"/>
              <a:t>Reporting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3CFED2-074D-480E-866B-BCA7FD4A5B1C}"/>
              </a:ext>
            </a:extLst>
          </p:cNvPr>
          <p:cNvSpPr txBox="1"/>
          <p:nvPr/>
        </p:nvSpPr>
        <p:spPr>
          <a:xfrm>
            <a:off x="4980134" y="3105834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Demo Time!</a:t>
            </a:r>
          </a:p>
        </p:txBody>
      </p:sp>
      <p:pic>
        <p:nvPicPr>
          <p:cNvPr id="8" name="Picture 7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6E6476F8-3487-4171-8253-D7A19C4C0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3567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BCD47-25D6-DE4E-8111-8F7F45A5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PowerHunt</a:t>
            </a:r>
            <a:r>
              <a:rPr lang="en-US" sz="3200" b="1" dirty="0" err="1">
                <a:solidFill>
                  <a:schemeClr val="tx1"/>
                </a:solidFill>
              </a:rPr>
              <a:t>Shares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7B85A-10B8-4224-81A8-6B2816E12BC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19133" y="2020774"/>
            <a:ext cx="4546567" cy="3702380"/>
          </a:xfrm>
        </p:spPr>
        <p:txBody>
          <a:bodyPr/>
          <a:lstStyle/>
          <a:p>
            <a:r>
              <a:rPr lang="en-US" sz="1400" b="1" dirty="0"/>
              <a:t>Overview</a:t>
            </a:r>
          </a:p>
          <a:p>
            <a:r>
              <a:rPr lang="en-US" sz="1400" b="1" dirty="0"/>
              <a:t>Installation</a:t>
            </a:r>
          </a:p>
          <a:p>
            <a:r>
              <a:rPr lang="en-US" sz="1400" b="1" dirty="0"/>
              <a:t>Execution</a:t>
            </a:r>
          </a:p>
          <a:p>
            <a:r>
              <a:rPr lang="en-US" sz="1400" b="1" dirty="0"/>
              <a:t>Reporting</a:t>
            </a:r>
          </a:p>
          <a:p>
            <a:endParaRPr lang="en-US" sz="1400" b="1" dirty="0"/>
          </a:p>
          <a:p>
            <a:endParaRPr lang="en-US" sz="1400" b="1" dirty="0"/>
          </a:p>
          <a:p>
            <a:endParaRPr lang="en-US" sz="1400" dirty="0"/>
          </a:p>
          <a:p>
            <a:endParaRPr lang="en-US" sz="1400" b="1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3CFED2-074D-480E-866B-BCA7FD4A5B1C}"/>
              </a:ext>
            </a:extLst>
          </p:cNvPr>
          <p:cNvSpPr txBox="1"/>
          <p:nvPr/>
        </p:nvSpPr>
        <p:spPr>
          <a:xfrm>
            <a:off x="4980134" y="3105834"/>
            <a:ext cx="7188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spc="3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Proxima Nova Rg" panose="02000506030000020004" pitchFamily="2" charset="77"/>
                <a:ea typeface="+mj-ea"/>
                <a:cs typeface="+mj-cs"/>
              </a:rPr>
              <a:t>Demo Time!</a:t>
            </a:r>
          </a:p>
        </p:txBody>
      </p:sp>
      <p:pic>
        <p:nvPicPr>
          <p:cNvPr id="8" name="Picture 7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6E6476F8-3487-4171-8253-D7A19C4C01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9" y="5427441"/>
            <a:ext cx="1376191" cy="331814"/>
          </a:xfrm>
          <a:prstGeom prst="rect">
            <a:avLst/>
          </a:prstGeom>
        </p:spPr>
      </p:pic>
      <p:pic>
        <p:nvPicPr>
          <p:cNvPr id="3" name="secure360-huntshares">
            <a:hlinkClick r:id="" action="ppaction://media"/>
            <a:extLst>
              <a:ext uri="{FF2B5EF4-FFF2-40B4-BE49-F238E27FC236}">
                <a16:creationId xmlns:a16="http://schemas.microsoft.com/office/drawing/2014/main" id="{CC0BB88D-A0D3-4913-8FB1-EFEE1545F7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19201" y="-549718"/>
            <a:ext cx="15432879" cy="868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16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3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E4C483E-4718-D94C-BACE-1FEE0F18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200" y="2495432"/>
            <a:ext cx="5181600" cy="1325033"/>
          </a:xfrm>
        </p:spPr>
        <p:txBody>
          <a:bodyPr/>
          <a:lstStyle/>
          <a:p>
            <a:r>
              <a:rPr lang="en-US" b="1" dirty="0"/>
              <a:t>Questions?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36D1DD3-606B-D94C-94C3-28112EB813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WWW.NETSPI.COM  |  SALES@NETSPI.COM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3DD55-E705-4D77-8D4E-F532BF56C904}"/>
              </a:ext>
            </a:extLst>
          </p:cNvPr>
          <p:cNvSpPr txBox="1"/>
          <p:nvPr/>
        </p:nvSpPr>
        <p:spPr>
          <a:xfrm>
            <a:off x="2206297" y="3863602"/>
            <a:ext cx="72711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0128" indent="0" algn="ctr">
              <a:buNone/>
            </a:pPr>
            <a:r>
              <a:rPr lang="en-US" sz="2800" dirty="0">
                <a:solidFill>
                  <a:schemeClr val="bg1"/>
                </a:solidFill>
              </a:rPr>
              <a:t>slides will be shared on twitter </a:t>
            </a:r>
          </a:p>
          <a:p>
            <a:pPr marL="220128" indent="0" algn="ctr">
              <a:buNone/>
            </a:pP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@_nullbind</a:t>
            </a:r>
          </a:p>
        </p:txBody>
      </p:sp>
    </p:spTree>
    <p:extLst>
      <p:ext uri="{BB962C8B-B14F-4D97-AF65-F5344CB8AC3E}">
        <p14:creationId xmlns:p14="http://schemas.microsoft.com/office/powerpoint/2010/main" val="413696638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E4C483E-4718-D94C-BACE-1FEE0F188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Always-on Pentesting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1C557F-550F-B044-B831-DC70047DAD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Platform Driven, Human Delivered.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36D1DD3-606B-D94C-94C3-28112EB813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WWW.NETSPI.COM  |  SALES@NETSPI.COM</a:t>
            </a:r>
          </a:p>
        </p:txBody>
      </p:sp>
    </p:spTree>
    <p:extLst>
      <p:ext uri="{BB962C8B-B14F-4D97-AF65-F5344CB8AC3E}">
        <p14:creationId xmlns:p14="http://schemas.microsoft.com/office/powerpoint/2010/main" val="117929980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0;p32">
            <a:extLst>
              <a:ext uri="{FF2B5EF4-FFF2-40B4-BE49-F238E27FC236}">
                <a16:creationId xmlns:a16="http://schemas.microsoft.com/office/drawing/2014/main" id="{E9AD29B3-B88E-C9AC-AB2F-1CC4825FC7BF}"/>
              </a:ext>
            </a:extLst>
          </p:cNvPr>
          <p:cNvSpPr txBox="1">
            <a:spLocks/>
          </p:cNvSpPr>
          <p:nvPr/>
        </p:nvSpPr>
        <p:spPr>
          <a:xfrm>
            <a:off x="298384" y="3300029"/>
            <a:ext cx="5950016" cy="41034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>
              <a:defRPr/>
            </a:pPr>
            <a:r>
              <a:rPr lang="en-US" sz="3733" kern="0" dirty="0">
                <a:solidFill>
                  <a:srgbClr val="CE112C"/>
                </a:solidFill>
                <a:latin typeface="Proxima Nova Rg" panose="02000506030000020004" pitchFamily="2" charset="77"/>
                <a:ea typeface="Proxima Nova Lt"/>
                <a:cs typeface="Proxima Nova Lt"/>
                <a:sym typeface="Proxima Nova Semibold"/>
              </a:rPr>
              <a:t>WE’RE GROWING!</a:t>
            </a:r>
          </a:p>
        </p:txBody>
      </p:sp>
      <p:sp>
        <p:nvSpPr>
          <p:cNvPr id="3" name="Google Shape;211;p32">
            <a:extLst>
              <a:ext uri="{FF2B5EF4-FFF2-40B4-BE49-F238E27FC236}">
                <a16:creationId xmlns:a16="http://schemas.microsoft.com/office/drawing/2014/main" id="{0E60FEDD-EC02-8F2D-021D-C0A16CABF244}"/>
              </a:ext>
            </a:extLst>
          </p:cNvPr>
          <p:cNvSpPr txBox="1">
            <a:spLocks/>
          </p:cNvSpPr>
          <p:nvPr/>
        </p:nvSpPr>
        <p:spPr>
          <a:xfrm>
            <a:off x="298384" y="3710376"/>
            <a:ext cx="5427200" cy="1477307"/>
          </a:xfrm>
          <a:prstGeom prst="rect">
            <a:avLst/>
          </a:prstGeom>
        </p:spPr>
        <p:txBody>
          <a:bodyPr spcFirstLastPara="1" wrap="square" lIns="121900" tIns="121900" rIns="12192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>
              <a:defRPr/>
            </a:pPr>
            <a:r>
              <a:rPr lang="en-US" sz="8800" b="1" kern="0" dirty="0">
                <a:solidFill>
                  <a:srgbClr val="FFFFFF"/>
                </a:solidFill>
                <a:latin typeface="Proxima Nova Rg" panose="02000506030000020004" pitchFamily="2" charset="77"/>
              </a:rPr>
              <a:t>JOIN US!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854B21-6FA5-4614-B211-BE02D47678E4}"/>
              </a:ext>
            </a:extLst>
          </p:cNvPr>
          <p:cNvSpPr/>
          <p:nvPr/>
        </p:nvSpPr>
        <p:spPr>
          <a:xfrm>
            <a:off x="374583" y="5187683"/>
            <a:ext cx="2804160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endParaRPr lang="en-US" sz="1867" kern="0">
              <a:solidFill>
                <a:srgbClr val="FFFFFF"/>
              </a:solidFill>
              <a:latin typeface="Proxima Nova Rg" panose="02000506030000020004" pitchFamily="2" charset="77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EC0A7F-F6B5-FE62-536B-D3176512090A}"/>
              </a:ext>
            </a:extLst>
          </p:cNvPr>
          <p:cNvSpPr txBox="1"/>
          <p:nvPr/>
        </p:nvSpPr>
        <p:spPr>
          <a:xfrm>
            <a:off x="298384" y="5503814"/>
            <a:ext cx="5950016" cy="872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spcAft>
                <a:spcPts val="1600"/>
              </a:spcAft>
              <a:buClr>
                <a:srgbClr val="000000"/>
              </a:buClr>
              <a:defRPr/>
            </a:pPr>
            <a:r>
              <a:rPr lang="en-US" sz="1867" b="1" kern="0" dirty="0">
                <a:solidFill>
                  <a:srgbClr val="FFFFFF"/>
                </a:solidFill>
                <a:latin typeface="Proxima Nova Rg" panose="02000506030000020004" pitchFamily="2" charset="77"/>
                <a:cs typeface="Arial"/>
                <a:sym typeface="Arial"/>
              </a:rPr>
              <a:t>See current openings:</a:t>
            </a:r>
            <a:r>
              <a:rPr lang="en-US" sz="1867" kern="0" dirty="0">
                <a:solidFill>
                  <a:srgbClr val="FFFFFF"/>
                </a:solidFill>
                <a:latin typeface="Proxima Nova Rg" panose="02000506030000020004" pitchFamily="2" charset="77"/>
                <a:cs typeface="Arial"/>
                <a:sym typeface="Arial"/>
              </a:rPr>
              <a:t> </a:t>
            </a:r>
            <a:r>
              <a:rPr lang="en-US" sz="1867" kern="0" dirty="0" err="1">
                <a:solidFill>
                  <a:srgbClr val="FFFFFF"/>
                </a:solidFill>
                <a:latin typeface="Proxima Nova Rg" panose="02000506030000020004" pitchFamily="2" charset="77"/>
                <a:cs typeface="Arial"/>
                <a:sym typeface="Arial"/>
              </a:rPr>
              <a:t>www.netspi.com</a:t>
            </a:r>
            <a:r>
              <a:rPr lang="en-US" sz="1867" kern="0" dirty="0">
                <a:solidFill>
                  <a:srgbClr val="FFFFFF"/>
                </a:solidFill>
                <a:latin typeface="Proxima Nova Rg" panose="02000506030000020004" pitchFamily="2" charset="77"/>
                <a:cs typeface="Arial"/>
                <a:sym typeface="Arial"/>
              </a:rPr>
              <a:t>/careers</a:t>
            </a:r>
          </a:p>
          <a:p>
            <a:pPr defTabSz="1219170">
              <a:spcAft>
                <a:spcPts val="1600"/>
              </a:spcAft>
              <a:buClr>
                <a:srgbClr val="000000"/>
              </a:buClr>
              <a:defRPr/>
            </a:pPr>
            <a:r>
              <a:rPr lang="en-US" sz="1867" b="1" kern="0" dirty="0">
                <a:solidFill>
                  <a:srgbClr val="FFFFFF"/>
                </a:solidFill>
                <a:latin typeface="Proxima Nova Rg" panose="02000506030000020004" pitchFamily="2" charset="77"/>
                <a:cs typeface="Arial"/>
                <a:sym typeface="Arial"/>
              </a:rPr>
              <a:t>Send us your resume:</a:t>
            </a:r>
            <a:r>
              <a:rPr lang="en-US" sz="1867" kern="0" dirty="0">
                <a:solidFill>
                  <a:srgbClr val="FFFFFF"/>
                </a:solidFill>
                <a:latin typeface="Proxima Nova Rg" panose="02000506030000020004" pitchFamily="2" charset="77"/>
                <a:cs typeface="Arial"/>
                <a:sym typeface="Arial"/>
              </a:rPr>
              <a:t> </a:t>
            </a:r>
            <a:r>
              <a:rPr lang="en-US" sz="1867" kern="0" dirty="0" err="1">
                <a:solidFill>
                  <a:srgbClr val="FFFFFF"/>
                </a:solidFill>
                <a:latin typeface="Proxima Nova Rg" panose="02000506030000020004" pitchFamily="2" charset="77"/>
                <a:cs typeface="Arial"/>
                <a:sym typeface="Arial"/>
              </a:rPr>
              <a:t>jobs@netspi.com</a:t>
            </a:r>
            <a:endParaRPr lang="en-US" sz="1867" kern="0" dirty="0">
              <a:solidFill>
                <a:srgbClr val="FFFFFF"/>
              </a:solidFill>
              <a:latin typeface="Proxima Nova Rg" panose="02000506030000020004" pitchFamily="2" charset="77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831479-52CB-234E-8DCB-70F6F6CA64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90217" y="766505"/>
            <a:ext cx="5427200" cy="561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15184"/>
      </p:ext>
    </p:extLst>
  </p:cSld>
  <p:clrMapOvr>
    <a:masterClrMapping/>
  </p:clrMapOvr>
</p:sld>
</file>

<file path=ppt/theme/theme1.xml><?xml version="1.0" encoding="utf-8"?>
<a:theme xmlns:a="http://schemas.openxmlformats.org/drawingml/2006/main" name="NetSPI 2022">
  <a:themeElements>
    <a:clrScheme name="NetSPI">
      <a:dk1>
        <a:srgbClr val="3D3935"/>
      </a:dk1>
      <a:lt1>
        <a:srgbClr val="FFFFFF"/>
      </a:lt1>
      <a:dk2>
        <a:srgbClr val="757575"/>
      </a:dk2>
      <a:lt2>
        <a:srgbClr val="EEEEEE"/>
      </a:lt2>
      <a:accent1>
        <a:srgbClr val="3D3935"/>
      </a:accent1>
      <a:accent2>
        <a:srgbClr val="CE112C"/>
      </a:accent2>
      <a:accent3>
        <a:srgbClr val="6BA539"/>
      </a:accent3>
      <a:accent4>
        <a:srgbClr val="3379B7"/>
      </a:accent4>
      <a:accent5>
        <a:srgbClr val="E05C38"/>
      </a:accent5>
      <a:accent6>
        <a:srgbClr val="FFDB4D"/>
      </a:accent6>
      <a:hlink>
        <a:srgbClr val="3379B7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tSPI_PPT_Template_2022" id="{998A4D30-7088-B646-9C3C-8B6351346147}" vid="{0EAB0729-48B8-344E-BE0B-318D43C2FC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5A82C339BB54458FCC1A3AA7E08E6C" ma:contentTypeVersion="14" ma:contentTypeDescription="Create a new document." ma:contentTypeScope="" ma:versionID="98dc9ce4a35c138bb780bab91f6092fa">
  <xsd:schema xmlns:xsd="http://www.w3.org/2001/XMLSchema" xmlns:xs="http://www.w3.org/2001/XMLSchema" xmlns:p="http://schemas.microsoft.com/office/2006/metadata/properties" xmlns:ns3="9e1926cc-b6f3-476b-a31f-c0cbbf5eef7f" xmlns:ns4="8b176aa1-0206-4ac8-b62d-53517e0db384" targetNamespace="http://schemas.microsoft.com/office/2006/metadata/properties" ma:root="true" ma:fieldsID="b25dbd7faee131078035a1c3c0fba802" ns3:_="" ns4:_="">
    <xsd:import namespace="9e1926cc-b6f3-476b-a31f-c0cbbf5eef7f"/>
    <xsd:import namespace="8b176aa1-0206-4ac8-b62d-53517e0db38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1926cc-b6f3-476b-a31f-c0cbbf5eef7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176aa1-0206-4ac8-b62d-53517e0db3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4F8EF6C-B500-411D-88AD-55701D3E94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1926cc-b6f3-476b-a31f-c0cbbf5eef7f"/>
    <ds:schemaRef ds:uri="8b176aa1-0206-4ac8-b62d-53517e0db38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3EADBFB-DAE9-4BBB-B0FF-2AA9FEFA58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704EDA-CC5B-4307-89A0-62BAAA38967D}">
  <ds:schemaRefs>
    <ds:schemaRef ds:uri="9e1926cc-b6f3-476b-a31f-c0cbbf5eef7f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8b176aa1-0206-4ac8-b62d-53517e0db384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7490</TotalTime>
  <Words>3813</Words>
  <Application>Microsoft Office PowerPoint</Application>
  <PresentationFormat>Widescreen</PresentationFormat>
  <Paragraphs>1072</Paragraphs>
  <Slides>96</Slides>
  <Notes>79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5" baseType="lpstr">
      <vt:lpstr>Arial</vt:lpstr>
      <vt:lpstr>Calibri</vt:lpstr>
      <vt:lpstr>Lato</vt:lpstr>
      <vt:lpstr>Open Sans</vt:lpstr>
      <vt:lpstr>Proxima Nova</vt:lpstr>
      <vt:lpstr>Proxima Nova Lt</vt:lpstr>
      <vt:lpstr>Proxima Nova Rg</vt:lpstr>
      <vt:lpstr>ui-monospace</vt:lpstr>
      <vt:lpstr>NetSPI 2022</vt:lpstr>
      <vt:lpstr>PowerPoint Presentation</vt:lpstr>
      <vt:lpstr>Scott Sutherland</vt:lpstr>
      <vt:lpstr>Agenda</vt:lpstr>
      <vt:lpstr>Story Time.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What’s the Problem?</vt:lpstr>
      <vt:lpstr>What’s the  Problem?</vt:lpstr>
      <vt:lpstr>What’s the  Problem?</vt:lpstr>
      <vt:lpstr>What’s the  Problem?</vt:lpstr>
      <vt:lpstr>What’s the  Problem?</vt:lpstr>
      <vt:lpstr>What’s the  Problem?</vt:lpstr>
      <vt:lpstr>Share Permissions Primer</vt:lpstr>
      <vt:lpstr>Share  Permissions</vt:lpstr>
      <vt:lpstr>Share  Permissions</vt:lpstr>
      <vt:lpstr>Share  Permissions</vt:lpstr>
      <vt:lpstr>Share  Permissions</vt:lpstr>
      <vt:lpstr>Share  Permissions</vt:lpstr>
      <vt:lpstr>Share  Permissions</vt:lpstr>
      <vt:lpstr>PowerPoint Presentation</vt:lpstr>
      <vt:lpstr>Share  Permissions</vt:lpstr>
      <vt:lpstr>Share  Permissions</vt:lpstr>
      <vt:lpstr>Share  Permissions</vt:lpstr>
      <vt:lpstr>Share  Permissions</vt:lpstr>
      <vt:lpstr>Share  Permissions</vt:lpstr>
      <vt:lpstr>PowerPoint Presentation</vt:lpstr>
      <vt:lpstr>What’s the Impact?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PowerPoint Presentation</vt:lpstr>
      <vt:lpstr>PowerPoint Presentation</vt:lpstr>
      <vt:lpstr>Impact Share Exploitation</vt:lpstr>
      <vt:lpstr>Impact Share Exploitation</vt:lpstr>
      <vt:lpstr>Impact Share Exploitation</vt:lpstr>
      <vt:lpstr>Impact Share Exploitation</vt:lpstr>
      <vt:lpstr>Impact Share Exploitation</vt:lpstr>
      <vt:lpstr>Share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Share  Remediation</vt:lpstr>
      <vt:lpstr>Recommendations</vt:lpstr>
      <vt:lpstr>Recommendations</vt:lpstr>
      <vt:lpstr>Recommendations</vt:lpstr>
      <vt:lpstr>Recommendations</vt:lpstr>
      <vt:lpstr>PowerHuntShares</vt:lpstr>
      <vt:lpstr>PowerHuntShares</vt:lpstr>
      <vt:lpstr>PowerHuntShares</vt:lpstr>
      <vt:lpstr>PowerHuntShares</vt:lpstr>
      <vt:lpstr>PowerHuntShares</vt:lpstr>
      <vt:lpstr>PowerHuntShares</vt:lpstr>
      <vt:lpstr>PowerHuntShares</vt:lpstr>
      <vt:lpstr>PowerHuntShares</vt:lpstr>
      <vt:lpstr>PowerHuntShares</vt:lpstr>
      <vt:lpstr>PowerHuntShares</vt:lpstr>
      <vt:lpstr>Questions?</vt:lpstr>
      <vt:lpstr>Always-on Pentesting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Sutherland</dc:creator>
  <cp:lastModifiedBy>Scott Sutherland</cp:lastModifiedBy>
  <cp:revision>37</cp:revision>
  <dcterms:created xsi:type="dcterms:W3CDTF">2022-04-29T17:52:13Z</dcterms:created>
  <dcterms:modified xsi:type="dcterms:W3CDTF">2022-07-27T02:19:44Z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0x010100DE5A82C339BB54458FCC1A3AA7E08E6C</vt:lpwstr>
  </property>
</Properties>
</file>